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Patrick Hand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2939106bd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2939106bd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2939106bd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2939106bd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2939106bd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2939106bd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2939106bd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2939106bd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2939106bd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2939106bd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2939106bd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2939106bd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2939107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2939107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29391076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29391076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285775776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285775776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2939108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2939108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82939106b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82939106b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82857757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82857757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28577577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28577577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2857757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2857757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8285775776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8285775776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2939106bd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2939106bd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2939106b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2939106b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2939106bd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2939106bd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2939106b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2939106b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2939106b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2939106b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2939106bd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2939106bd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2939106bd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2939106bd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50" Type="http://schemas.openxmlformats.org/officeDocument/2006/relationships/image" Target="../media/image6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41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8" Type="http://schemas.openxmlformats.org/officeDocument/2006/relationships/image" Target="../media/image24.png"/><Relationship Id="rId51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3" Type="http://schemas.openxmlformats.org/officeDocument/2006/relationships/image" Target="../media/image70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50" Type="http://schemas.openxmlformats.org/officeDocument/2006/relationships/image" Target="../media/image6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41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8" Type="http://schemas.openxmlformats.org/officeDocument/2006/relationships/image" Target="../media/image24.png"/><Relationship Id="rId51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3" Type="http://schemas.openxmlformats.org/officeDocument/2006/relationships/image" Target="../media/image71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50" Type="http://schemas.openxmlformats.org/officeDocument/2006/relationships/image" Target="../media/image6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41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8" Type="http://schemas.openxmlformats.org/officeDocument/2006/relationships/image" Target="../media/image24.png"/><Relationship Id="rId51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3" Type="http://schemas.openxmlformats.org/officeDocument/2006/relationships/image" Target="../media/image72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50" Type="http://schemas.openxmlformats.org/officeDocument/2006/relationships/image" Target="../media/image6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41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8" Type="http://schemas.openxmlformats.org/officeDocument/2006/relationships/image" Target="../media/image24.png"/><Relationship Id="rId51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3" Type="http://schemas.openxmlformats.org/officeDocument/2006/relationships/image" Target="../media/image73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50" Type="http://schemas.openxmlformats.org/officeDocument/2006/relationships/image" Target="../media/image6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41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8" Type="http://schemas.openxmlformats.org/officeDocument/2006/relationships/image" Target="../media/image24.png"/><Relationship Id="rId51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0"/>
          <p:cNvSpPr/>
          <p:nvPr/>
        </p:nvSpPr>
        <p:spPr>
          <a:xfrm>
            <a:off x="158300" y="73800"/>
            <a:ext cx="280500" cy="339300"/>
          </a:xfrm>
          <a:prstGeom prst="mathMultiply">
            <a:avLst>
              <a:gd name="adj1" fmla="val 235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/>
          <p:nvPr/>
        </p:nvSpPr>
        <p:spPr>
          <a:xfrm>
            <a:off x="7343275" y="4424475"/>
            <a:ext cx="16155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Type Here</a:t>
            </a:r>
            <a:endParaRPr sz="12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83" name="Google Shape;183;p30"/>
          <p:cNvSpPr txBox="1"/>
          <p:nvPr/>
        </p:nvSpPr>
        <p:spPr>
          <a:xfrm>
            <a:off x="7343275" y="4763775"/>
            <a:ext cx="16155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Type Here</a:t>
            </a:r>
            <a:endParaRPr sz="1200"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8050" y="484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8050" y="390963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8050" y="326609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8050" y="455317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8050" y="69193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88050" y="133547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88050" y="1979018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8050" y="262255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83200" y="4486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83200" y="3906098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83200" y="326255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083200" y="45496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83200" y="68840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083200" y="133194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83200" y="197548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083200" y="261902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678350" y="4486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678350" y="390616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678350" y="32626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678350" y="45497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678350" y="6884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678350" y="133196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678350" y="19755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678350" y="261906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273500" y="448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273500" y="39061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273500" y="32625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273500" y="45496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273500" y="6883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7273500" y="13319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273500" y="19754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7273500" y="26190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7868650" y="448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868650" y="39061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7868650" y="32625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7868650" y="45496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868650" y="6883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7868650" y="13319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868650" y="19754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7868650" y="26190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8463800" y="484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8463800" y="3263573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8463800" y="69144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8463800" y="133447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8463800" y="197750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8463800" y="262054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4892900" y="4482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4892900" y="68836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4892900" y="133190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4892900" y="1975443"/>
            <a:ext cx="548999" cy="54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 txBox="1"/>
          <p:nvPr/>
        </p:nvSpPr>
        <p:spPr>
          <a:xfrm>
            <a:off x="8463800" y="3906100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39" name="Google Shape;239;p31"/>
          <p:cNvSpPr txBox="1"/>
          <p:nvPr/>
        </p:nvSpPr>
        <p:spPr>
          <a:xfrm>
            <a:off x="8457850" y="4553175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900" y="28097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8050" y="394286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8050" y="333255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60800" y="272021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8050" y="8913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88050" y="15016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88050" y="211192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8050" y="27222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88050" y="2809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83200" y="393983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83200" y="3330023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60800" y="333002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83200" y="89079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083200" y="150060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83200" y="211040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083200" y="272021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083200" y="2809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678350" y="3939893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678350" y="3330073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860800" y="39398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678350" y="89079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678350" y="150061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678350" y="211043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678350" y="272025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273500" y="2809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273500" y="3939873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273500" y="333005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860800" y="45496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273500" y="89080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7273500" y="150061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273500" y="211043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7273500" y="272024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7868650" y="2809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868650" y="3939873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7868650" y="333005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2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8463800" y="394287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868650" y="89080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7868650" y="150061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868650" y="211043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7868650" y="272024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8463800" y="2809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8463800" y="333254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8463800" y="8913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8463800" y="15016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8463800" y="211192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8463800" y="27222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2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6678350" y="28097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2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4892900" y="89078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4892900" y="150059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2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4892900" y="2110406"/>
            <a:ext cx="548999" cy="54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2"/>
          <p:cNvSpPr txBox="1"/>
          <p:nvPr/>
        </p:nvSpPr>
        <p:spPr>
          <a:xfrm>
            <a:off x="5488050" y="4553162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95" name="Google Shape;295;p32"/>
          <p:cNvSpPr txBox="1"/>
          <p:nvPr/>
        </p:nvSpPr>
        <p:spPr>
          <a:xfrm>
            <a:off x="6083200" y="4549625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96" name="Google Shape;296;p32"/>
          <p:cNvSpPr txBox="1"/>
          <p:nvPr/>
        </p:nvSpPr>
        <p:spPr>
          <a:xfrm>
            <a:off x="6678350" y="4549725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97" name="Google Shape;297;p32"/>
          <p:cNvSpPr txBox="1"/>
          <p:nvPr/>
        </p:nvSpPr>
        <p:spPr>
          <a:xfrm>
            <a:off x="7273500" y="4549700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98" name="Google Shape;298;p32"/>
          <p:cNvSpPr txBox="1"/>
          <p:nvPr/>
        </p:nvSpPr>
        <p:spPr>
          <a:xfrm>
            <a:off x="7868650" y="4549700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900" y="117025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8050" y="399159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8050" y="343001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92900" y="173249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8050" y="1183693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88050" y="1745273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88050" y="230685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8050" y="286843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892900" y="6080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83200" y="398654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83200" y="342345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2900" y="22947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83200" y="117109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083200" y="173418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83200" y="2297273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083200" y="286036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88050" y="6221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678350" y="398661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678350" y="342350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892900" y="285697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678350" y="117109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678350" y="1734198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678350" y="229730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678350" y="286040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463800" y="398145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273500" y="398424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273500" y="341879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892900" y="341922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273500" y="115700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7273500" y="172244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273500" y="228789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7273500" y="285334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4892900" y="45436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868650" y="3984238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7868650" y="3418788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4892900" y="398146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868650" y="115698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7868650" y="172243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868650" y="228788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7868650" y="2853338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8463800" y="57236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3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8463800" y="3413273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3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8463800" y="114054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3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8463800" y="170872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3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8463800" y="227690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3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8463800" y="284509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3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6083200" y="6080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3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7868650" y="591539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3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7273500" y="59155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3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6678350" y="607993"/>
            <a:ext cx="548999" cy="54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3"/>
          <p:cNvSpPr txBox="1"/>
          <p:nvPr/>
        </p:nvSpPr>
        <p:spPr>
          <a:xfrm>
            <a:off x="5488050" y="4553175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54" name="Google Shape;354;p33"/>
          <p:cNvSpPr txBox="1"/>
          <p:nvPr/>
        </p:nvSpPr>
        <p:spPr>
          <a:xfrm>
            <a:off x="6083200" y="4549650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55" name="Google Shape;355;p33"/>
          <p:cNvSpPr txBox="1"/>
          <p:nvPr/>
        </p:nvSpPr>
        <p:spPr>
          <a:xfrm>
            <a:off x="6678350" y="4549700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56" name="Google Shape;356;p33"/>
          <p:cNvSpPr txBox="1"/>
          <p:nvPr/>
        </p:nvSpPr>
        <p:spPr>
          <a:xfrm>
            <a:off x="7273500" y="4549700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57" name="Google Shape;357;p33"/>
          <p:cNvSpPr txBox="1"/>
          <p:nvPr/>
        </p:nvSpPr>
        <p:spPr>
          <a:xfrm>
            <a:off x="7868650" y="4549700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58" name="Google Shape;358;p33"/>
          <p:cNvSpPr txBox="1"/>
          <p:nvPr/>
        </p:nvSpPr>
        <p:spPr>
          <a:xfrm>
            <a:off x="8463800" y="4549625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8050" y="455315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8050" y="388872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8050" y="32243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60800" y="255786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8050" y="5666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88050" y="123102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88050" y="189545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8050" y="255987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83200" y="45496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83200" y="388571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83200" y="322179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60800" y="32217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83200" y="56609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083200" y="1230018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83200" y="189394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083200" y="255786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678350" y="45497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678350" y="388579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678350" y="322185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860800" y="38857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678350" y="56609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678350" y="123003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678350" y="189397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4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678350" y="255791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4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868650" y="45497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4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273500" y="388576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273500" y="322183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4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860800" y="45496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4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273500" y="56610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4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7273500" y="123003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4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273500" y="1893968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4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7273500" y="255790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4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8463800" y="45532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4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868650" y="388577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4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7868650" y="322184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8463800" y="388877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4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868650" y="56610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4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7868650" y="12300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4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868650" y="189397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4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7868650" y="255790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4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4233550" y="45532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4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8463800" y="322434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4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8463800" y="5666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4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8463800" y="123103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4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8463800" y="189547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4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8463800" y="255990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4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7273500" y="45497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4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4892900" y="56608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4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4892900" y="123001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4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4892900" y="1893936"/>
            <a:ext cx="548999" cy="548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4"/>
          <p:cNvSpPr txBox="1"/>
          <p:nvPr/>
        </p:nvSpPr>
        <p:spPr>
          <a:xfrm>
            <a:off x="575600" y="1365225"/>
            <a:ext cx="6198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atrick Hand"/>
                <a:ea typeface="Patrick Hand"/>
                <a:cs typeface="Patrick Hand"/>
                <a:sym typeface="Patrick Hand"/>
              </a:rPr>
              <a:t>Type here</a:t>
            </a:r>
            <a:endParaRPr sz="1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14" name="Google Shape;414;p34"/>
          <p:cNvSpPr txBox="1"/>
          <p:nvPr/>
        </p:nvSpPr>
        <p:spPr>
          <a:xfrm>
            <a:off x="233575" y="2299175"/>
            <a:ext cx="12939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atrick Hand"/>
                <a:ea typeface="Patrick Hand"/>
                <a:cs typeface="Patrick Hand"/>
                <a:sym typeface="Patrick Hand"/>
              </a:rPr>
              <a:t>Type here</a:t>
            </a:r>
            <a:endParaRPr sz="1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15" name="Google Shape;415;p34"/>
          <p:cNvSpPr txBox="1"/>
          <p:nvPr/>
        </p:nvSpPr>
        <p:spPr>
          <a:xfrm>
            <a:off x="149825" y="3888775"/>
            <a:ext cx="15252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atrick Hand"/>
                <a:ea typeface="Patrick Hand"/>
                <a:cs typeface="Patrick Hand"/>
                <a:sym typeface="Patrick Hand"/>
              </a:rPr>
              <a:t>Type here</a:t>
            </a:r>
            <a:endParaRPr sz="1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16" name="Google Shape;416;p34"/>
          <p:cNvSpPr txBox="1"/>
          <p:nvPr/>
        </p:nvSpPr>
        <p:spPr>
          <a:xfrm>
            <a:off x="149825" y="4717075"/>
            <a:ext cx="1709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atrick Hand"/>
                <a:ea typeface="Patrick Hand"/>
                <a:cs typeface="Patrick Hand"/>
                <a:sym typeface="Patrick Hand"/>
              </a:rPr>
              <a:t>Type here</a:t>
            </a:r>
            <a:endParaRPr sz="1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17" name="Google Shape;417;p34"/>
          <p:cNvSpPr txBox="1"/>
          <p:nvPr/>
        </p:nvSpPr>
        <p:spPr>
          <a:xfrm>
            <a:off x="2066250" y="2671050"/>
            <a:ext cx="848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atrick Hand"/>
                <a:ea typeface="Patrick Hand"/>
                <a:cs typeface="Patrick Hand"/>
                <a:sym typeface="Patrick Hand"/>
              </a:rPr>
              <a:t>Type here</a:t>
            </a:r>
            <a:endParaRPr sz="1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18" name="Google Shape;418;p34"/>
          <p:cNvSpPr txBox="1"/>
          <p:nvPr/>
        </p:nvSpPr>
        <p:spPr>
          <a:xfrm>
            <a:off x="1901325" y="1341150"/>
            <a:ext cx="8487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atrick Hand"/>
                <a:ea typeface="Patrick Hand"/>
                <a:cs typeface="Patrick Hand"/>
                <a:sym typeface="Patrick Hand"/>
              </a:rPr>
              <a:t>Type here</a:t>
            </a:r>
            <a:endParaRPr sz="1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19" name="Google Shape;419;p34"/>
          <p:cNvSpPr txBox="1"/>
          <p:nvPr/>
        </p:nvSpPr>
        <p:spPr>
          <a:xfrm>
            <a:off x="2212600" y="3854000"/>
            <a:ext cx="8487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atrick Hand"/>
                <a:ea typeface="Patrick Hand"/>
                <a:cs typeface="Patrick Hand"/>
                <a:sym typeface="Patrick Hand"/>
              </a:rPr>
              <a:t>Type here</a:t>
            </a:r>
            <a:endParaRPr sz="1000"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8050" y="455315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8050" y="388872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8050" y="32243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60800" y="255786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8050" y="5666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88050" y="123102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88050" y="189545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8050" y="255987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83200" y="45496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83200" y="388571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83200" y="322179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60800" y="322178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83200" y="56609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083200" y="1230018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83200" y="189394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083200" y="255786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678350" y="45497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678350" y="388579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678350" y="322185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860800" y="38857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678350" y="56609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678350" y="123003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5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678350" y="189397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678350" y="255791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5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868650" y="45497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5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273500" y="388576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5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273500" y="3221834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5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860800" y="45496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273500" y="56610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5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7273500" y="123003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5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273500" y="1893968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5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7273500" y="255790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5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8463800" y="455321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5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868650" y="388577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5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7868650" y="322184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5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8463800" y="388877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5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868650" y="56610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5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7868650" y="12300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5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868650" y="189397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5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7868650" y="255790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5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4233550" y="1893937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5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8463800" y="3224342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5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8463800" y="5666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5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8463800" y="123103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5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8463800" y="189547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5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8463800" y="2559906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5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7273500" y="4549700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5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4892900" y="566085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5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4892900" y="1230011"/>
            <a:ext cx="548999" cy="5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5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4892900" y="1893936"/>
            <a:ext cx="548999" cy="54899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5"/>
          <p:cNvSpPr/>
          <p:nvPr/>
        </p:nvSpPr>
        <p:spPr>
          <a:xfrm>
            <a:off x="39687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5"/>
          <p:cNvSpPr/>
          <p:nvPr/>
        </p:nvSpPr>
        <p:spPr>
          <a:xfrm>
            <a:off x="39687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5"/>
          <p:cNvSpPr/>
          <p:nvPr/>
        </p:nvSpPr>
        <p:spPr>
          <a:xfrm>
            <a:off x="39687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5"/>
          <p:cNvSpPr/>
          <p:nvPr/>
        </p:nvSpPr>
        <p:spPr>
          <a:xfrm>
            <a:off x="4034850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5"/>
          <p:cNvSpPr/>
          <p:nvPr/>
        </p:nvSpPr>
        <p:spPr>
          <a:xfrm>
            <a:off x="4034850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5"/>
          <p:cNvSpPr/>
          <p:nvPr/>
        </p:nvSpPr>
        <p:spPr>
          <a:xfrm>
            <a:off x="4034850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5"/>
          <p:cNvSpPr/>
          <p:nvPr/>
        </p:nvSpPr>
        <p:spPr>
          <a:xfrm>
            <a:off x="4034850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5"/>
          <p:cNvSpPr/>
          <p:nvPr/>
        </p:nvSpPr>
        <p:spPr>
          <a:xfrm>
            <a:off x="4034850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5"/>
          <p:cNvSpPr/>
          <p:nvPr/>
        </p:nvSpPr>
        <p:spPr>
          <a:xfrm>
            <a:off x="3998925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5"/>
          <p:cNvSpPr/>
          <p:nvPr/>
        </p:nvSpPr>
        <p:spPr>
          <a:xfrm>
            <a:off x="4034850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5"/>
          <p:cNvSpPr/>
          <p:nvPr/>
        </p:nvSpPr>
        <p:spPr>
          <a:xfrm>
            <a:off x="4034850" y="566600"/>
            <a:ext cx="708300" cy="708300"/>
          </a:xfrm>
          <a:prstGeom prst="mathMultiply">
            <a:avLst>
              <a:gd name="adj1" fmla="val 2352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5"/>
          <p:cNvSpPr txBox="1"/>
          <p:nvPr/>
        </p:nvSpPr>
        <p:spPr>
          <a:xfrm>
            <a:off x="4233550" y="3885700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03" name="Google Shape;503;p35"/>
          <p:cNvSpPr txBox="1"/>
          <p:nvPr/>
        </p:nvSpPr>
        <p:spPr>
          <a:xfrm>
            <a:off x="4233550" y="3218200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04" name="Google Shape;504;p35"/>
          <p:cNvSpPr txBox="1"/>
          <p:nvPr/>
        </p:nvSpPr>
        <p:spPr>
          <a:xfrm>
            <a:off x="4233550" y="2556063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05" name="Google Shape;505;p35"/>
          <p:cNvSpPr txBox="1"/>
          <p:nvPr/>
        </p:nvSpPr>
        <p:spPr>
          <a:xfrm>
            <a:off x="4233550" y="4542475"/>
            <a:ext cx="549000" cy="5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atrick Hand"/>
                <a:ea typeface="Patrick Hand"/>
                <a:cs typeface="Patrick Hand"/>
                <a:sym typeface="Patrick Hand"/>
              </a:rPr>
              <a:t>Type another coping tool here</a:t>
            </a:r>
            <a:endParaRPr sz="800"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Microsoft Office PowerPoint</Application>
  <PresentationFormat>On-screen Show (16:9)</PresentationFormat>
  <Paragraphs>26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Patrick Hand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C. Saar</dc:creator>
  <cp:lastModifiedBy>Erin C. Saar</cp:lastModifiedBy>
  <cp:revision>1</cp:revision>
  <dcterms:modified xsi:type="dcterms:W3CDTF">2020-04-13T15:25:37Z</dcterms:modified>
</cp:coreProperties>
</file>