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58" r:id="rId4"/>
    <p:sldId id="257" r:id="rId5"/>
    <p:sldId id="259" r:id="rId6"/>
    <p:sldId id="260" r:id="rId7"/>
    <p:sldId id="261" r:id="rId8"/>
    <p:sldId id="262" r:id="rId9"/>
    <p:sldId id="263" r:id="rId10"/>
    <p:sldId id="267" r:id="rId11"/>
    <p:sldId id="268" r:id="rId12"/>
    <p:sldId id="266" r:id="rId13"/>
    <p:sldId id="26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58FAD-E080-4637-A40D-771EB8748C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BCEB3C8-8D9D-431D-8E02-2148F12757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EFB8626-2E3F-4214-B359-00F9ED6F0D70}"/>
              </a:ext>
            </a:extLst>
          </p:cNvPr>
          <p:cNvSpPr>
            <a:spLocks noGrp="1"/>
          </p:cNvSpPr>
          <p:nvPr>
            <p:ph type="dt" sz="half" idx="10"/>
          </p:nvPr>
        </p:nvSpPr>
        <p:spPr/>
        <p:txBody>
          <a:bodyPr/>
          <a:lstStyle/>
          <a:p>
            <a:fld id="{98152442-0071-44EB-8DD4-E9B6D51F62C6}" type="datetimeFigureOut">
              <a:rPr lang="en-US" smtClean="0"/>
              <a:t>1/19/2021</a:t>
            </a:fld>
            <a:endParaRPr lang="en-US"/>
          </a:p>
        </p:txBody>
      </p:sp>
      <p:sp>
        <p:nvSpPr>
          <p:cNvPr id="5" name="Footer Placeholder 4">
            <a:extLst>
              <a:ext uri="{FF2B5EF4-FFF2-40B4-BE49-F238E27FC236}">
                <a16:creationId xmlns:a16="http://schemas.microsoft.com/office/drawing/2014/main" id="{45A40C65-953D-4EE3-A69C-90333CFBBF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361B6D-3D95-411D-A8FB-79639DB4FDA5}"/>
              </a:ext>
            </a:extLst>
          </p:cNvPr>
          <p:cNvSpPr>
            <a:spLocks noGrp="1"/>
          </p:cNvSpPr>
          <p:nvPr>
            <p:ph type="sldNum" sz="quarter" idx="12"/>
          </p:nvPr>
        </p:nvSpPr>
        <p:spPr/>
        <p:txBody>
          <a:bodyPr/>
          <a:lstStyle/>
          <a:p>
            <a:fld id="{1E3C8400-2F56-4365-80EA-ABE7104E6FE9}" type="slidenum">
              <a:rPr lang="en-US" smtClean="0"/>
              <a:t>‹#›</a:t>
            </a:fld>
            <a:endParaRPr lang="en-US"/>
          </a:p>
        </p:txBody>
      </p:sp>
    </p:spTree>
    <p:extLst>
      <p:ext uri="{BB962C8B-B14F-4D97-AF65-F5344CB8AC3E}">
        <p14:creationId xmlns:p14="http://schemas.microsoft.com/office/powerpoint/2010/main" val="1563538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24E38-8E15-4379-A48E-9BF4EF87603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2E8577-2582-44E6-912D-A85ACC3BF7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64FACE-82B3-477B-9A9C-BC76D9B47524}"/>
              </a:ext>
            </a:extLst>
          </p:cNvPr>
          <p:cNvSpPr>
            <a:spLocks noGrp="1"/>
          </p:cNvSpPr>
          <p:nvPr>
            <p:ph type="dt" sz="half" idx="10"/>
          </p:nvPr>
        </p:nvSpPr>
        <p:spPr/>
        <p:txBody>
          <a:bodyPr/>
          <a:lstStyle/>
          <a:p>
            <a:fld id="{98152442-0071-44EB-8DD4-E9B6D51F62C6}" type="datetimeFigureOut">
              <a:rPr lang="en-US" smtClean="0"/>
              <a:t>1/19/2021</a:t>
            </a:fld>
            <a:endParaRPr lang="en-US"/>
          </a:p>
        </p:txBody>
      </p:sp>
      <p:sp>
        <p:nvSpPr>
          <p:cNvPr id="5" name="Footer Placeholder 4">
            <a:extLst>
              <a:ext uri="{FF2B5EF4-FFF2-40B4-BE49-F238E27FC236}">
                <a16:creationId xmlns:a16="http://schemas.microsoft.com/office/drawing/2014/main" id="{DE892C39-4B6E-4076-AA0C-AF1B3FE10E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FAEF89-72A5-4C71-9902-90A38F9BB030}"/>
              </a:ext>
            </a:extLst>
          </p:cNvPr>
          <p:cNvSpPr>
            <a:spLocks noGrp="1"/>
          </p:cNvSpPr>
          <p:nvPr>
            <p:ph type="sldNum" sz="quarter" idx="12"/>
          </p:nvPr>
        </p:nvSpPr>
        <p:spPr/>
        <p:txBody>
          <a:bodyPr/>
          <a:lstStyle/>
          <a:p>
            <a:fld id="{1E3C8400-2F56-4365-80EA-ABE7104E6FE9}" type="slidenum">
              <a:rPr lang="en-US" smtClean="0"/>
              <a:t>‹#›</a:t>
            </a:fld>
            <a:endParaRPr lang="en-US"/>
          </a:p>
        </p:txBody>
      </p:sp>
    </p:spTree>
    <p:extLst>
      <p:ext uri="{BB962C8B-B14F-4D97-AF65-F5344CB8AC3E}">
        <p14:creationId xmlns:p14="http://schemas.microsoft.com/office/powerpoint/2010/main" val="3489083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3F5BCC-96CA-4EFB-A5D7-7C607D5B14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A4AB0F-A346-45FF-A821-9A399374971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3A93D0-7E34-464F-A303-861AA99ECB4F}"/>
              </a:ext>
            </a:extLst>
          </p:cNvPr>
          <p:cNvSpPr>
            <a:spLocks noGrp="1"/>
          </p:cNvSpPr>
          <p:nvPr>
            <p:ph type="dt" sz="half" idx="10"/>
          </p:nvPr>
        </p:nvSpPr>
        <p:spPr/>
        <p:txBody>
          <a:bodyPr/>
          <a:lstStyle/>
          <a:p>
            <a:fld id="{98152442-0071-44EB-8DD4-E9B6D51F62C6}" type="datetimeFigureOut">
              <a:rPr lang="en-US" smtClean="0"/>
              <a:t>1/19/2021</a:t>
            </a:fld>
            <a:endParaRPr lang="en-US"/>
          </a:p>
        </p:txBody>
      </p:sp>
      <p:sp>
        <p:nvSpPr>
          <p:cNvPr id="5" name="Footer Placeholder 4">
            <a:extLst>
              <a:ext uri="{FF2B5EF4-FFF2-40B4-BE49-F238E27FC236}">
                <a16:creationId xmlns:a16="http://schemas.microsoft.com/office/drawing/2014/main" id="{2A7BF39D-761B-4652-A632-95A9D2D8A6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182F34-0E86-406F-9010-36529AD2F1D6}"/>
              </a:ext>
            </a:extLst>
          </p:cNvPr>
          <p:cNvSpPr>
            <a:spLocks noGrp="1"/>
          </p:cNvSpPr>
          <p:nvPr>
            <p:ph type="sldNum" sz="quarter" idx="12"/>
          </p:nvPr>
        </p:nvSpPr>
        <p:spPr/>
        <p:txBody>
          <a:bodyPr/>
          <a:lstStyle/>
          <a:p>
            <a:fld id="{1E3C8400-2F56-4365-80EA-ABE7104E6FE9}" type="slidenum">
              <a:rPr lang="en-US" smtClean="0"/>
              <a:t>‹#›</a:t>
            </a:fld>
            <a:endParaRPr lang="en-US"/>
          </a:p>
        </p:txBody>
      </p:sp>
    </p:spTree>
    <p:extLst>
      <p:ext uri="{BB962C8B-B14F-4D97-AF65-F5344CB8AC3E}">
        <p14:creationId xmlns:p14="http://schemas.microsoft.com/office/powerpoint/2010/main" val="3006154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2F80C-084B-40CB-A394-7943A53657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31C88C-8139-4319-88ED-3759EF6BAB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20DBFF-A734-4245-94A8-9483E3EE42C7}"/>
              </a:ext>
            </a:extLst>
          </p:cNvPr>
          <p:cNvSpPr>
            <a:spLocks noGrp="1"/>
          </p:cNvSpPr>
          <p:nvPr>
            <p:ph type="dt" sz="half" idx="10"/>
          </p:nvPr>
        </p:nvSpPr>
        <p:spPr/>
        <p:txBody>
          <a:bodyPr/>
          <a:lstStyle/>
          <a:p>
            <a:fld id="{98152442-0071-44EB-8DD4-E9B6D51F62C6}" type="datetimeFigureOut">
              <a:rPr lang="en-US" smtClean="0"/>
              <a:t>1/19/2021</a:t>
            </a:fld>
            <a:endParaRPr lang="en-US"/>
          </a:p>
        </p:txBody>
      </p:sp>
      <p:sp>
        <p:nvSpPr>
          <p:cNvPr id="5" name="Footer Placeholder 4">
            <a:extLst>
              <a:ext uri="{FF2B5EF4-FFF2-40B4-BE49-F238E27FC236}">
                <a16:creationId xmlns:a16="http://schemas.microsoft.com/office/drawing/2014/main" id="{03CD6137-B3C4-4C52-B023-175C891DAC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5E1B70-7F3D-40FC-8397-9848C8F9411B}"/>
              </a:ext>
            </a:extLst>
          </p:cNvPr>
          <p:cNvSpPr>
            <a:spLocks noGrp="1"/>
          </p:cNvSpPr>
          <p:nvPr>
            <p:ph type="sldNum" sz="quarter" idx="12"/>
          </p:nvPr>
        </p:nvSpPr>
        <p:spPr/>
        <p:txBody>
          <a:bodyPr/>
          <a:lstStyle/>
          <a:p>
            <a:fld id="{1E3C8400-2F56-4365-80EA-ABE7104E6FE9}" type="slidenum">
              <a:rPr lang="en-US" smtClean="0"/>
              <a:t>‹#›</a:t>
            </a:fld>
            <a:endParaRPr lang="en-US"/>
          </a:p>
        </p:txBody>
      </p:sp>
    </p:spTree>
    <p:extLst>
      <p:ext uri="{BB962C8B-B14F-4D97-AF65-F5344CB8AC3E}">
        <p14:creationId xmlns:p14="http://schemas.microsoft.com/office/powerpoint/2010/main" val="3816004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A5A69-0B20-439F-849C-39E2B4744F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B0A022-DC1D-48A1-89C5-F1CDC45B57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D3458F-545D-4BEB-A94D-B934266B91BF}"/>
              </a:ext>
            </a:extLst>
          </p:cNvPr>
          <p:cNvSpPr>
            <a:spLocks noGrp="1"/>
          </p:cNvSpPr>
          <p:nvPr>
            <p:ph type="dt" sz="half" idx="10"/>
          </p:nvPr>
        </p:nvSpPr>
        <p:spPr/>
        <p:txBody>
          <a:bodyPr/>
          <a:lstStyle/>
          <a:p>
            <a:fld id="{98152442-0071-44EB-8DD4-E9B6D51F62C6}" type="datetimeFigureOut">
              <a:rPr lang="en-US" smtClean="0"/>
              <a:t>1/19/2021</a:t>
            </a:fld>
            <a:endParaRPr lang="en-US"/>
          </a:p>
        </p:txBody>
      </p:sp>
      <p:sp>
        <p:nvSpPr>
          <p:cNvPr id="5" name="Footer Placeholder 4">
            <a:extLst>
              <a:ext uri="{FF2B5EF4-FFF2-40B4-BE49-F238E27FC236}">
                <a16:creationId xmlns:a16="http://schemas.microsoft.com/office/drawing/2014/main" id="{0B609A64-42F2-4A70-9923-52A1141A19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D7C109-B597-4639-B0C3-1689DE493F60}"/>
              </a:ext>
            </a:extLst>
          </p:cNvPr>
          <p:cNvSpPr>
            <a:spLocks noGrp="1"/>
          </p:cNvSpPr>
          <p:nvPr>
            <p:ph type="sldNum" sz="quarter" idx="12"/>
          </p:nvPr>
        </p:nvSpPr>
        <p:spPr/>
        <p:txBody>
          <a:bodyPr/>
          <a:lstStyle/>
          <a:p>
            <a:fld id="{1E3C8400-2F56-4365-80EA-ABE7104E6FE9}" type="slidenum">
              <a:rPr lang="en-US" smtClean="0"/>
              <a:t>‹#›</a:t>
            </a:fld>
            <a:endParaRPr lang="en-US"/>
          </a:p>
        </p:txBody>
      </p:sp>
    </p:spTree>
    <p:extLst>
      <p:ext uri="{BB962C8B-B14F-4D97-AF65-F5344CB8AC3E}">
        <p14:creationId xmlns:p14="http://schemas.microsoft.com/office/powerpoint/2010/main" val="1142897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C743D-E0A4-4E47-88D4-71C0ACB7EE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0AB1BB-D086-4299-9267-67E5D1ACAD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B24B03-CB6B-466F-BFC6-B361FA0614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10EFB1-BBC4-4FF8-BE9E-B1E640E3EA06}"/>
              </a:ext>
            </a:extLst>
          </p:cNvPr>
          <p:cNvSpPr>
            <a:spLocks noGrp="1"/>
          </p:cNvSpPr>
          <p:nvPr>
            <p:ph type="dt" sz="half" idx="10"/>
          </p:nvPr>
        </p:nvSpPr>
        <p:spPr/>
        <p:txBody>
          <a:bodyPr/>
          <a:lstStyle/>
          <a:p>
            <a:fld id="{98152442-0071-44EB-8DD4-E9B6D51F62C6}" type="datetimeFigureOut">
              <a:rPr lang="en-US" smtClean="0"/>
              <a:t>1/19/2021</a:t>
            </a:fld>
            <a:endParaRPr lang="en-US"/>
          </a:p>
        </p:txBody>
      </p:sp>
      <p:sp>
        <p:nvSpPr>
          <p:cNvPr id="6" name="Footer Placeholder 5">
            <a:extLst>
              <a:ext uri="{FF2B5EF4-FFF2-40B4-BE49-F238E27FC236}">
                <a16:creationId xmlns:a16="http://schemas.microsoft.com/office/drawing/2014/main" id="{7C1374CA-4237-41DB-8823-1DF74240AE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D500D5-AA06-4394-9553-0CB25CD65091}"/>
              </a:ext>
            </a:extLst>
          </p:cNvPr>
          <p:cNvSpPr>
            <a:spLocks noGrp="1"/>
          </p:cNvSpPr>
          <p:nvPr>
            <p:ph type="sldNum" sz="quarter" idx="12"/>
          </p:nvPr>
        </p:nvSpPr>
        <p:spPr/>
        <p:txBody>
          <a:bodyPr/>
          <a:lstStyle/>
          <a:p>
            <a:fld id="{1E3C8400-2F56-4365-80EA-ABE7104E6FE9}" type="slidenum">
              <a:rPr lang="en-US" smtClean="0"/>
              <a:t>‹#›</a:t>
            </a:fld>
            <a:endParaRPr lang="en-US"/>
          </a:p>
        </p:txBody>
      </p:sp>
    </p:spTree>
    <p:extLst>
      <p:ext uri="{BB962C8B-B14F-4D97-AF65-F5344CB8AC3E}">
        <p14:creationId xmlns:p14="http://schemas.microsoft.com/office/powerpoint/2010/main" val="2666197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27036-241B-4D6B-8A35-5422BFB190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881B76-3BE9-47B0-9DA3-66FD3B6BA1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C12207-5507-433D-81CF-CBE10C9545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D11062-A0D1-43C9-99C6-1DD7157BB9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EFD67F-8DED-4719-8D61-54FA5CB6B1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C3A149-DBE7-4D8C-8BE0-A3B188A03E92}"/>
              </a:ext>
            </a:extLst>
          </p:cNvPr>
          <p:cNvSpPr>
            <a:spLocks noGrp="1"/>
          </p:cNvSpPr>
          <p:nvPr>
            <p:ph type="dt" sz="half" idx="10"/>
          </p:nvPr>
        </p:nvSpPr>
        <p:spPr/>
        <p:txBody>
          <a:bodyPr/>
          <a:lstStyle/>
          <a:p>
            <a:fld id="{98152442-0071-44EB-8DD4-E9B6D51F62C6}" type="datetimeFigureOut">
              <a:rPr lang="en-US" smtClean="0"/>
              <a:t>1/19/2021</a:t>
            </a:fld>
            <a:endParaRPr lang="en-US"/>
          </a:p>
        </p:txBody>
      </p:sp>
      <p:sp>
        <p:nvSpPr>
          <p:cNvPr id="8" name="Footer Placeholder 7">
            <a:extLst>
              <a:ext uri="{FF2B5EF4-FFF2-40B4-BE49-F238E27FC236}">
                <a16:creationId xmlns:a16="http://schemas.microsoft.com/office/drawing/2014/main" id="{2D264E1A-19D1-4051-AC16-A64735145C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B90CC49-19C7-4532-B035-FF68A1BE7554}"/>
              </a:ext>
            </a:extLst>
          </p:cNvPr>
          <p:cNvSpPr>
            <a:spLocks noGrp="1"/>
          </p:cNvSpPr>
          <p:nvPr>
            <p:ph type="sldNum" sz="quarter" idx="12"/>
          </p:nvPr>
        </p:nvSpPr>
        <p:spPr/>
        <p:txBody>
          <a:bodyPr/>
          <a:lstStyle/>
          <a:p>
            <a:fld id="{1E3C8400-2F56-4365-80EA-ABE7104E6FE9}" type="slidenum">
              <a:rPr lang="en-US" smtClean="0"/>
              <a:t>‹#›</a:t>
            </a:fld>
            <a:endParaRPr lang="en-US"/>
          </a:p>
        </p:txBody>
      </p:sp>
    </p:spTree>
    <p:extLst>
      <p:ext uri="{BB962C8B-B14F-4D97-AF65-F5344CB8AC3E}">
        <p14:creationId xmlns:p14="http://schemas.microsoft.com/office/powerpoint/2010/main" val="1842606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D6D13-C129-4537-9B5B-212934F584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461F20-0F01-49F6-99B9-D34DFC3E1A62}"/>
              </a:ext>
            </a:extLst>
          </p:cNvPr>
          <p:cNvSpPr>
            <a:spLocks noGrp="1"/>
          </p:cNvSpPr>
          <p:nvPr>
            <p:ph type="dt" sz="half" idx="10"/>
          </p:nvPr>
        </p:nvSpPr>
        <p:spPr/>
        <p:txBody>
          <a:bodyPr/>
          <a:lstStyle/>
          <a:p>
            <a:fld id="{98152442-0071-44EB-8DD4-E9B6D51F62C6}" type="datetimeFigureOut">
              <a:rPr lang="en-US" smtClean="0"/>
              <a:t>1/19/2021</a:t>
            </a:fld>
            <a:endParaRPr lang="en-US"/>
          </a:p>
        </p:txBody>
      </p:sp>
      <p:sp>
        <p:nvSpPr>
          <p:cNvPr id="4" name="Footer Placeholder 3">
            <a:extLst>
              <a:ext uri="{FF2B5EF4-FFF2-40B4-BE49-F238E27FC236}">
                <a16:creationId xmlns:a16="http://schemas.microsoft.com/office/drawing/2014/main" id="{5508B686-95FF-4850-8B75-ACA8FADE18B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4C79F5-3DA6-4145-808C-81923FB99F7F}"/>
              </a:ext>
            </a:extLst>
          </p:cNvPr>
          <p:cNvSpPr>
            <a:spLocks noGrp="1"/>
          </p:cNvSpPr>
          <p:nvPr>
            <p:ph type="sldNum" sz="quarter" idx="12"/>
          </p:nvPr>
        </p:nvSpPr>
        <p:spPr/>
        <p:txBody>
          <a:bodyPr/>
          <a:lstStyle/>
          <a:p>
            <a:fld id="{1E3C8400-2F56-4365-80EA-ABE7104E6FE9}" type="slidenum">
              <a:rPr lang="en-US" smtClean="0"/>
              <a:t>‹#›</a:t>
            </a:fld>
            <a:endParaRPr lang="en-US"/>
          </a:p>
        </p:txBody>
      </p:sp>
    </p:spTree>
    <p:extLst>
      <p:ext uri="{BB962C8B-B14F-4D97-AF65-F5344CB8AC3E}">
        <p14:creationId xmlns:p14="http://schemas.microsoft.com/office/powerpoint/2010/main" val="3728261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B5058D-8A43-45E2-8A49-5E0B7DA8C767}"/>
              </a:ext>
            </a:extLst>
          </p:cNvPr>
          <p:cNvSpPr>
            <a:spLocks noGrp="1"/>
          </p:cNvSpPr>
          <p:nvPr>
            <p:ph type="dt" sz="half" idx="10"/>
          </p:nvPr>
        </p:nvSpPr>
        <p:spPr/>
        <p:txBody>
          <a:bodyPr/>
          <a:lstStyle/>
          <a:p>
            <a:fld id="{98152442-0071-44EB-8DD4-E9B6D51F62C6}" type="datetimeFigureOut">
              <a:rPr lang="en-US" smtClean="0"/>
              <a:t>1/19/2021</a:t>
            </a:fld>
            <a:endParaRPr lang="en-US"/>
          </a:p>
        </p:txBody>
      </p:sp>
      <p:sp>
        <p:nvSpPr>
          <p:cNvPr id="3" name="Footer Placeholder 2">
            <a:extLst>
              <a:ext uri="{FF2B5EF4-FFF2-40B4-BE49-F238E27FC236}">
                <a16:creationId xmlns:a16="http://schemas.microsoft.com/office/drawing/2014/main" id="{93CED1B2-8668-4DC7-82D1-7A5293CCFF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376C0FB-4845-4DE0-9FD1-8E7BEAAA3ECD}"/>
              </a:ext>
            </a:extLst>
          </p:cNvPr>
          <p:cNvSpPr>
            <a:spLocks noGrp="1"/>
          </p:cNvSpPr>
          <p:nvPr>
            <p:ph type="sldNum" sz="quarter" idx="12"/>
          </p:nvPr>
        </p:nvSpPr>
        <p:spPr/>
        <p:txBody>
          <a:bodyPr/>
          <a:lstStyle/>
          <a:p>
            <a:fld id="{1E3C8400-2F56-4365-80EA-ABE7104E6FE9}" type="slidenum">
              <a:rPr lang="en-US" smtClean="0"/>
              <a:t>‹#›</a:t>
            </a:fld>
            <a:endParaRPr lang="en-US"/>
          </a:p>
        </p:txBody>
      </p:sp>
    </p:spTree>
    <p:extLst>
      <p:ext uri="{BB962C8B-B14F-4D97-AF65-F5344CB8AC3E}">
        <p14:creationId xmlns:p14="http://schemas.microsoft.com/office/powerpoint/2010/main" val="1037178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BFF4A-8DF5-4348-B4A3-E8EE7C229E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C0B771A-0DC7-4C12-BA0F-2B0740AF4C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6D76E7-8644-43F5-A3AA-B03ACA9765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1A6409-F5BA-4AC1-8733-79698B5FF850}"/>
              </a:ext>
            </a:extLst>
          </p:cNvPr>
          <p:cNvSpPr>
            <a:spLocks noGrp="1"/>
          </p:cNvSpPr>
          <p:nvPr>
            <p:ph type="dt" sz="half" idx="10"/>
          </p:nvPr>
        </p:nvSpPr>
        <p:spPr/>
        <p:txBody>
          <a:bodyPr/>
          <a:lstStyle/>
          <a:p>
            <a:fld id="{98152442-0071-44EB-8DD4-E9B6D51F62C6}" type="datetimeFigureOut">
              <a:rPr lang="en-US" smtClean="0"/>
              <a:t>1/19/2021</a:t>
            </a:fld>
            <a:endParaRPr lang="en-US"/>
          </a:p>
        </p:txBody>
      </p:sp>
      <p:sp>
        <p:nvSpPr>
          <p:cNvPr id="6" name="Footer Placeholder 5">
            <a:extLst>
              <a:ext uri="{FF2B5EF4-FFF2-40B4-BE49-F238E27FC236}">
                <a16:creationId xmlns:a16="http://schemas.microsoft.com/office/drawing/2014/main" id="{EB566D3F-293A-4675-AA9B-22790FFCCF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64B705-E0B9-4305-B365-351EE653B5DD}"/>
              </a:ext>
            </a:extLst>
          </p:cNvPr>
          <p:cNvSpPr>
            <a:spLocks noGrp="1"/>
          </p:cNvSpPr>
          <p:nvPr>
            <p:ph type="sldNum" sz="quarter" idx="12"/>
          </p:nvPr>
        </p:nvSpPr>
        <p:spPr/>
        <p:txBody>
          <a:bodyPr/>
          <a:lstStyle/>
          <a:p>
            <a:fld id="{1E3C8400-2F56-4365-80EA-ABE7104E6FE9}" type="slidenum">
              <a:rPr lang="en-US" smtClean="0"/>
              <a:t>‹#›</a:t>
            </a:fld>
            <a:endParaRPr lang="en-US"/>
          </a:p>
        </p:txBody>
      </p:sp>
    </p:spTree>
    <p:extLst>
      <p:ext uri="{BB962C8B-B14F-4D97-AF65-F5344CB8AC3E}">
        <p14:creationId xmlns:p14="http://schemas.microsoft.com/office/powerpoint/2010/main" val="3380367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CB37E-0343-4094-9248-51F6AC8090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BD39DD0-2A3A-4393-99F5-4A62965D3E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981055A-8779-439F-BBE1-2A7874AD11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BE666-FAF4-4D40-B22A-D2E244A64304}"/>
              </a:ext>
            </a:extLst>
          </p:cNvPr>
          <p:cNvSpPr>
            <a:spLocks noGrp="1"/>
          </p:cNvSpPr>
          <p:nvPr>
            <p:ph type="dt" sz="half" idx="10"/>
          </p:nvPr>
        </p:nvSpPr>
        <p:spPr/>
        <p:txBody>
          <a:bodyPr/>
          <a:lstStyle/>
          <a:p>
            <a:fld id="{98152442-0071-44EB-8DD4-E9B6D51F62C6}" type="datetimeFigureOut">
              <a:rPr lang="en-US" smtClean="0"/>
              <a:t>1/19/2021</a:t>
            </a:fld>
            <a:endParaRPr lang="en-US"/>
          </a:p>
        </p:txBody>
      </p:sp>
      <p:sp>
        <p:nvSpPr>
          <p:cNvPr id="6" name="Footer Placeholder 5">
            <a:extLst>
              <a:ext uri="{FF2B5EF4-FFF2-40B4-BE49-F238E27FC236}">
                <a16:creationId xmlns:a16="http://schemas.microsoft.com/office/drawing/2014/main" id="{8CD581CA-63D5-4F96-A14B-6161050C86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34538C-2BF9-41B6-B245-EEFDC674E665}"/>
              </a:ext>
            </a:extLst>
          </p:cNvPr>
          <p:cNvSpPr>
            <a:spLocks noGrp="1"/>
          </p:cNvSpPr>
          <p:nvPr>
            <p:ph type="sldNum" sz="quarter" idx="12"/>
          </p:nvPr>
        </p:nvSpPr>
        <p:spPr/>
        <p:txBody>
          <a:bodyPr/>
          <a:lstStyle/>
          <a:p>
            <a:fld id="{1E3C8400-2F56-4365-80EA-ABE7104E6FE9}" type="slidenum">
              <a:rPr lang="en-US" smtClean="0"/>
              <a:t>‹#›</a:t>
            </a:fld>
            <a:endParaRPr lang="en-US"/>
          </a:p>
        </p:txBody>
      </p:sp>
    </p:spTree>
    <p:extLst>
      <p:ext uri="{BB962C8B-B14F-4D97-AF65-F5344CB8AC3E}">
        <p14:creationId xmlns:p14="http://schemas.microsoft.com/office/powerpoint/2010/main" val="2825855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3A700F-FB7D-4EB2-A68C-117419CA34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A746D8-8A6A-448B-A773-CAE15A2448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2FE3F1-CB4E-47E4-9ED8-D8185566F1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152442-0071-44EB-8DD4-E9B6D51F62C6}" type="datetimeFigureOut">
              <a:rPr lang="en-US" smtClean="0"/>
              <a:t>1/19/2021</a:t>
            </a:fld>
            <a:endParaRPr lang="en-US"/>
          </a:p>
        </p:txBody>
      </p:sp>
      <p:sp>
        <p:nvSpPr>
          <p:cNvPr id="5" name="Footer Placeholder 4">
            <a:extLst>
              <a:ext uri="{FF2B5EF4-FFF2-40B4-BE49-F238E27FC236}">
                <a16:creationId xmlns:a16="http://schemas.microsoft.com/office/drawing/2014/main" id="{A1452972-D1A0-4CAE-8879-EA2DBA3051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2F5D67-D64F-4615-8FA8-8668BB2027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3C8400-2F56-4365-80EA-ABE7104E6FE9}" type="slidenum">
              <a:rPr lang="en-US" smtClean="0"/>
              <a:t>‹#›</a:t>
            </a:fld>
            <a:endParaRPr lang="en-US"/>
          </a:p>
        </p:txBody>
      </p:sp>
    </p:spTree>
    <p:extLst>
      <p:ext uri="{BB962C8B-B14F-4D97-AF65-F5344CB8AC3E}">
        <p14:creationId xmlns:p14="http://schemas.microsoft.com/office/powerpoint/2010/main" val="1501456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forms.office.com/Pages/ResponsePage.aspx?id=bZqwF-SVHk2F4xzg1N5_wb7MZ5B7FK1Gn56ZkM9HX6xUOUdKV0hESFM4OFhXQ1VZSjNCUzhUUkw0US4u" TargetMode="External"/><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hyperlink" Target="https://antietames.pwcs.edu/our_school/anes__ib_pyp_program_"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12.jpg"/><Relationship Id="rId13" Type="http://schemas.openxmlformats.org/officeDocument/2006/relationships/image" Target="../media/image17.jpg"/><Relationship Id="rId3" Type="http://schemas.openxmlformats.org/officeDocument/2006/relationships/image" Target="../media/image7.jpg"/><Relationship Id="rId7" Type="http://schemas.openxmlformats.org/officeDocument/2006/relationships/image" Target="../media/image11.jpg"/><Relationship Id="rId12" Type="http://schemas.openxmlformats.org/officeDocument/2006/relationships/image" Target="../media/image16.jpg"/><Relationship Id="rId2" Type="http://schemas.openxmlformats.org/officeDocument/2006/relationships/image" Target="../media/image6.jpg"/><Relationship Id="rId1" Type="http://schemas.openxmlformats.org/officeDocument/2006/relationships/slideLayout" Target="../slideLayouts/slideLayout6.xml"/><Relationship Id="rId6" Type="http://schemas.openxmlformats.org/officeDocument/2006/relationships/image" Target="../media/image10.jpg"/><Relationship Id="rId11" Type="http://schemas.openxmlformats.org/officeDocument/2006/relationships/image" Target="../media/image15.jpg"/><Relationship Id="rId5" Type="http://schemas.openxmlformats.org/officeDocument/2006/relationships/image" Target="../media/image9.jpg"/><Relationship Id="rId10" Type="http://schemas.openxmlformats.org/officeDocument/2006/relationships/image" Target="../media/image14.jpg"/><Relationship Id="rId4" Type="http://schemas.openxmlformats.org/officeDocument/2006/relationships/image" Target="../media/image8.jp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183FF-389E-4476-A41F-22F7DD81E03B}"/>
              </a:ext>
            </a:extLst>
          </p:cNvPr>
          <p:cNvSpPr>
            <a:spLocks noGrp="1"/>
          </p:cNvSpPr>
          <p:nvPr>
            <p:ph type="ctrTitle"/>
          </p:nvPr>
        </p:nvSpPr>
        <p:spPr>
          <a:xfrm>
            <a:off x="1524000" y="1379816"/>
            <a:ext cx="9144000" cy="2387600"/>
          </a:xfrm>
        </p:spPr>
        <p:txBody>
          <a:bodyPr>
            <a:noAutofit/>
          </a:bodyPr>
          <a:lstStyle/>
          <a:p>
            <a:r>
              <a:rPr lang="en-US" sz="4800" dirty="0">
                <a:latin typeface="Century Gothic" panose="020B0502020202020204" pitchFamily="34" charset="0"/>
              </a:rPr>
              <a:t>The International Baccalaureate Primary Years </a:t>
            </a:r>
            <a:r>
              <a:rPr lang="en-US" sz="4800" dirty="0" err="1">
                <a:latin typeface="Century Gothic" panose="020B0502020202020204" pitchFamily="34" charset="0"/>
              </a:rPr>
              <a:t>Programme</a:t>
            </a:r>
            <a:r>
              <a:rPr lang="en-US" sz="4800" dirty="0">
                <a:latin typeface="Century Gothic" panose="020B0502020202020204" pitchFamily="34" charset="0"/>
              </a:rPr>
              <a:t> at Antietam Elementary School</a:t>
            </a:r>
          </a:p>
        </p:txBody>
      </p:sp>
      <p:sp>
        <p:nvSpPr>
          <p:cNvPr id="3" name="Subtitle 2">
            <a:extLst>
              <a:ext uri="{FF2B5EF4-FFF2-40B4-BE49-F238E27FC236}">
                <a16:creationId xmlns:a16="http://schemas.microsoft.com/office/drawing/2014/main" id="{8449F5D7-EEBF-4DC7-864F-71A01CB1263E}"/>
              </a:ext>
            </a:extLst>
          </p:cNvPr>
          <p:cNvSpPr>
            <a:spLocks noGrp="1"/>
          </p:cNvSpPr>
          <p:nvPr>
            <p:ph type="subTitle" idx="1"/>
          </p:nvPr>
        </p:nvSpPr>
        <p:spPr>
          <a:xfrm>
            <a:off x="1426346" y="4702869"/>
            <a:ext cx="9144000" cy="1655762"/>
          </a:xfrm>
        </p:spPr>
        <p:txBody>
          <a:bodyPr/>
          <a:lstStyle/>
          <a:p>
            <a:r>
              <a:rPr lang="en-US">
                <a:latin typeface="Century Gothic" panose="020B0502020202020204" pitchFamily="34" charset="0"/>
              </a:rPr>
              <a:t>Family Information Session</a:t>
            </a:r>
          </a:p>
          <a:p>
            <a:r>
              <a:rPr lang="en-US">
                <a:latin typeface="Century Gothic" panose="020B0502020202020204" pitchFamily="34" charset="0"/>
              </a:rPr>
              <a:t>January 19, 2021</a:t>
            </a:r>
          </a:p>
          <a:p>
            <a:r>
              <a:rPr lang="en-US">
                <a:latin typeface="Century Gothic" panose="020B0502020202020204" pitchFamily="34" charset="0"/>
              </a:rPr>
              <a:t>Via Zoom Breakout Room</a:t>
            </a:r>
            <a:endParaRPr lang="en-US" dirty="0">
              <a:latin typeface="Century Gothic" panose="020B0502020202020204" pitchFamily="34" charset="0"/>
            </a:endParaRPr>
          </a:p>
        </p:txBody>
      </p:sp>
      <p:pic>
        <p:nvPicPr>
          <p:cNvPr id="5" name="Picture 4">
            <a:extLst>
              <a:ext uri="{FF2B5EF4-FFF2-40B4-BE49-F238E27FC236}">
                <a16:creationId xmlns:a16="http://schemas.microsoft.com/office/drawing/2014/main" id="{EED53E80-0A97-405F-AB55-7EBF01BFE4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590" y="3216893"/>
            <a:ext cx="2323809" cy="2501587"/>
          </a:xfrm>
          <a:prstGeom prst="rect">
            <a:avLst/>
          </a:prstGeom>
        </p:spPr>
      </p:pic>
      <p:pic>
        <p:nvPicPr>
          <p:cNvPr id="7" name="Picture 6" descr="Logo&#10;&#10;Description automatically generated">
            <a:extLst>
              <a:ext uri="{FF2B5EF4-FFF2-40B4-BE49-F238E27FC236}">
                <a16:creationId xmlns:a16="http://schemas.microsoft.com/office/drawing/2014/main" id="{AB7000C0-D8BF-436A-A017-1650EA7404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5624" y="3518846"/>
            <a:ext cx="2431906" cy="2387600"/>
          </a:xfrm>
          <a:prstGeom prst="rect">
            <a:avLst/>
          </a:prstGeom>
        </p:spPr>
      </p:pic>
    </p:spTree>
    <p:extLst>
      <p:ext uri="{BB962C8B-B14F-4D97-AF65-F5344CB8AC3E}">
        <p14:creationId xmlns:p14="http://schemas.microsoft.com/office/powerpoint/2010/main" val="2988803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27BDFED6-6E33-4606-AFE2-886ADB1C0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Logo, company name&#10;&#10;Description automatically generated">
            <a:extLst>
              <a:ext uri="{FF2B5EF4-FFF2-40B4-BE49-F238E27FC236}">
                <a16:creationId xmlns:a16="http://schemas.microsoft.com/office/drawing/2014/main" id="{815E0E4B-1575-4D80-AC11-26DD2B7DD042}"/>
              </a:ext>
            </a:extLst>
          </p:cNvPr>
          <p:cNvPicPr>
            <a:picLocks noChangeAspect="1"/>
          </p:cNvPicPr>
          <p:nvPr/>
        </p:nvPicPr>
        <p:blipFill rotWithShape="1">
          <a:blip r:embed="rId2">
            <a:extLst>
              <a:ext uri="{28A0092B-C50C-407E-A947-70E740481C1C}">
                <a14:useLocalDpi xmlns:a14="http://schemas.microsoft.com/office/drawing/2010/main" val="0"/>
              </a:ext>
            </a:extLst>
          </a:blip>
          <a:srcRect t="20845" r="-1" b="-1"/>
          <a:stretch/>
        </p:blipFill>
        <p:spPr>
          <a:xfrm>
            <a:off x="4547938" y="3681408"/>
            <a:ext cx="7644062" cy="3355185"/>
          </a:xfrm>
          <a:prstGeom prst="rect">
            <a:avLst/>
          </a:prstGeom>
        </p:spPr>
      </p:pic>
      <p:sp>
        <p:nvSpPr>
          <p:cNvPr id="42" name="Rectangle 41">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94270F-63AE-47FD-B53B-A3BD890CCCFB}"/>
              </a:ext>
            </a:extLst>
          </p:cNvPr>
          <p:cNvSpPr>
            <a:spLocks noGrp="1"/>
          </p:cNvSpPr>
          <p:nvPr>
            <p:ph type="ctrTitle"/>
          </p:nvPr>
        </p:nvSpPr>
        <p:spPr>
          <a:xfrm>
            <a:off x="838200" y="1115219"/>
            <a:ext cx="5395912" cy="2387600"/>
          </a:xfrm>
        </p:spPr>
        <p:txBody>
          <a:bodyPr>
            <a:normAutofit/>
          </a:bodyPr>
          <a:lstStyle/>
          <a:p>
            <a:pPr algn="l"/>
            <a:r>
              <a:rPr lang="en-US" sz="5000">
                <a:solidFill>
                  <a:schemeClr val="bg1"/>
                </a:solidFill>
                <a:latin typeface="Century Gothic" panose="020B0502020202020204" pitchFamily="34" charset="0"/>
              </a:rPr>
              <a:t>Spotlight:</a:t>
            </a:r>
          </a:p>
        </p:txBody>
      </p:sp>
      <p:sp>
        <p:nvSpPr>
          <p:cNvPr id="3" name="Subtitle 2">
            <a:extLst>
              <a:ext uri="{FF2B5EF4-FFF2-40B4-BE49-F238E27FC236}">
                <a16:creationId xmlns:a16="http://schemas.microsoft.com/office/drawing/2014/main" id="{5CF5B99D-4D96-4144-A5CA-7E37513B1FF2}"/>
              </a:ext>
            </a:extLst>
          </p:cNvPr>
          <p:cNvSpPr>
            <a:spLocks noGrp="1"/>
          </p:cNvSpPr>
          <p:nvPr>
            <p:ph type="subTitle" idx="1"/>
          </p:nvPr>
        </p:nvSpPr>
        <p:spPr>
          <a:xfrm>
            <a:off x="700088" y="3859998"/>
            <a:ext cx="5395912" cy="1655762"/>
          </a:xfrm>
        </p:spPr>
        <p:txBody>
          <a:bodyPr>
            <a:normAutofit fontScale="92500" lnSpcReduction="20000"/>
          </a:bodyPr>
          <a:lstStyle/>
          <a:p>
            <a:pPr algn="l"/>
            <a:r>
              <a:rPr lang="en-US" sz="2000" dirty="0">
                <a:solidFill>
                  <a:schemeClr val="bg1"/>
                </a:solidFill>
              </a:rPr>
              <a:t>Antietam Elementary is fortunate to have a subscription to Seesaw, paid for by our PTA.</a:t>
            </a:r>
          </a:p>
          <a:p>
            <a:pPr algn="l"/>
            <a:endParaRPr lang="en-US" sz="2000" dirty="0">
              <a:solidFill>
                <a:schemeClr val="bg1"/>
              </a:solidFill>
            </a:endParaRPr>
          </a:p>
          <a:p>
            <a:pPr algn="l"/>
            <a:r>
              <a:rPr lang="en-US" sz="2000" dirty="0">
                <a:solidFill>
                  <a:schemeClr val="bg1"/>
                </a:solidFill>
              </a:rPr>
              <a:t>5</a:t>
            </a:r>
            <a:r>
              <a:rPr lang="en-US" sz="2000" baseline="30000" dirty="0">
                <a:solidFill>
                  <a:schemeClr val="bg1"/>
                </a:solidFill>
              </a:rPr>
              <a:t>th</a:t>
            </a:r>
            <a:r>
              <a:rPr lang="en-US" sz="2000" dirty="0">
                <a:solidFill>
                  <a:schemeClr val="bg1"/>
                </a:solidFill>
              </a:rPr>
              <a:t> Grade Teacher Ms. Ashley Brucker will share how her grade level utilizes Seesaw for student portfolios and family communication!</a:t>
            </a:r>
          </a:p>
        </p:txBody>
      </p:sp>
      <p:cxnSp>
        <p:nvCxnSpPr>
          <p:cNvPr id="44" name="Straight Connector 43">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3681408"/>
            <a:ext cx="113537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556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imeline&#10;&#10;Description automatically generated">
            <a:extLst>
              <a:ext uri="{FF2B5EF4-FFF2-40B4-BE49-F238E27FC236}">
                <a16:creationId xmlns:a16="http://schemas.microsoft.com/office/drawing/2014/main" id="{BE6981A5-97E0-4B2B-A1CA-943DB9C80E76}"/>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42899" y="54338"/>
            <a:ext cx="7955619" cy="3374662"/>
          </a:xfrm>
        </p:spPr>
      </p:pic>
      <p:pic>
        <p:nvPicPr>
          <p:cNvPr id="8" name="Content Placeholder 7" descr="Graphical user interface, application, Word&#10;&#10;Description automatically generated">
            <a:extLst>
              <a:ext uri="{FF2B5EF4-FFF2-40B4-BE49-F238E27FC236}">
                <a16:creationId xmlns:a16="http://schemas.microsoft.com/office/drawing/2014/main" id="{5A60EBB4-76C0-4D7A-9C27-8EAED67BAD6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620629" y="3429000"/>
            <a:ext cx="8504696" cy="3374662"/>
          </a:xfrm>
        </p:spPr>
      </p:pic>
    </p:spTree>
    <p:extLst>
      <p:ext uri="{BB962C8B-B14F-4D97-AF65-F5344CB8AC3E}">
        <p14:creationId xmlns:p14="http://schemas.microsoft.com/office/powerpoint/2010/main" val="755972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8574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A5F95BC9-752C-4171-B832-4AE8352CDEED}"/>
              </a:ext>
            </a:extLst>
          </p:cNvPr>
          <p:cNvSpPr>
            <a:spLocks noGrp="1"/>
          </p:cNvSpPr>
          <p:nvPr>
            <p:ph type="title"/>
          </p:nvPr>
        </p:nvSpPr>
        <p:spPr>
          <a:xfrm>
            <a:off x="777240" y="731519"/>
            <a:ext cx="2845191" cy="3237579"/>
          </a:xfrm>
        </p:spPr>
        <p:txBody>
          <a:bodyPr>
            <a:normAutofit/>
          </a:bodyPr>
          <a:lstStyle/>
          <a:p>
            <a:r>
              <a:rPr lang="en-US" sz="3500">
                <a:solidFill>
                  <a:srgbClr val="FFFFFF"/>
                </a:solidFill>
                <a:latin typeface="Century Gothic" panose="020B0502020202020204" pitchFamily="34" charset="0"/>
              </a:rPr>
              <a:t>Transfer Application</a:t>
            </a:r>
          </a:p>
        </p:txBody>
      </p:sp>
      <p:pic>
        <p:nvPicPr>
          <p:cNvPr id="5" name="Picture 4">
            <a:extLst>
              <a:ext uri="{FF2B5EF4-FFF2-40B4-BE49-F238E27FC236}">
                <a16:creationId xmlns:a16="http://schemas.microsoft.com/office/drawing/2014/main" id="{3A07FF6D-5BB2-46D8-8C68-8CC6CC4FC501}"/>
              </a:ext>
            </a:extLst>
          </p:cNvPr>
          <p:cNvPicPr>
            <a:picLocks noChangeAspect="1"/>
          </p:cNvPicPr>
          <p:nvPr/>
        </p:nvPicPr>
        <p:blipFill rotWithShape="1">
          <a:blip r:embed="rId2">
            <a:extLst>
              <a:ext uri="{28A0092B-C50C-407E-A947-70E740481C1C}">
                <a14:useLocalDpi xmlns:a14="http://schemas.microsoft.com/office/drawing/2010/main" val="0"/>
              </a:ext>
            </a:extLst>
          </a:blip>
          <a:srcRect l="2367" r="4224" b="-2"/>
          <a:stretch/>
        </p:blipFill>
        <p:spPr>
          <a:xfrm>
            <a:off x="4044603" y="448056"/>
            <a:ext cx="7680450" cy="3802932"/>
          </a:xfrm>
          <a:prstGeom prst="rect">
            <a:avLst/>
          </a:prstGeom>
        </p:spPr>
      </p:pic>
      <p:sp>
        <p:nvSpPr>
          <p:cNvPr id="12" name="Rectangle 11">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16552"/>
            <a:ext cx="7688475" cy="198424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25B6721-10A7-4038-83B1-3168EC1C500E}"/>
              </a:ext>
            </a:extLst>
          </p:cNvPr>
          <p:cNvSpPr>
            <a:spLocks noGrp="1"/>
          </p:cNvSpPr>
          <p:nvPr>
            <p:ph idx="1"/>
          </p:nvPr>
        </p:nvSpPr>
        <p:spPr>
          <a:xfrm>
            <a:off x="4366032" y="4555998"/>
            <a:ext cx="7037591" cy="1888998"/>
          </a:xfrm>
        </p:spPr>
        <p:txBody>
          <a:bodyPr anchor="ctr">
            <a:normAutofit/>
          </a:bodyPr>
          <a:lstStyle/>
          <a:p>
            <a:r>
              <a:rPr lang="en-US" sz="1400" dirty="0">
                <a:latin typeface="Century Gothic" panose="020B0502020202020204" pitchFamily="34" charset="0"/>
              </a:rPr>
              <a:t>During this current 2020-2021 school year, we have 20 transfer students for the IB program!</a:t>
            </a:r>
          </a:p>
          <a:p>
            <a:r>
              <a:rPr lang="en-US" sz="1400" dirty="0">
                <a:latin typeface="Century Gothic" panose="020B0502020202020204" pitchFamily="34" charset="0"/>
              </a:rPr>
              <a:t>We would love to add more transfer students to our Antietam school community!</a:t>
            </a:r>
          </a:p>
          <a:p>
            <a:r>
              <a:rPr lang="en-US" sz="1400" dirty="0">
                <a:latin typeface="Century Gothic" panose="020B0502020202020204" pitchFamily="34" charset="0"/>
              </a:rPr>
              <a:t>Transfer Application:</a:t>
            </a:r>
          </a:p>
          <a:p>
            <a:pPr lvl="1"/>
            <a:r>
              <a:rPr lang="en-US" sz="1400" dirty="0">
                <a:latin typeface="Century Gothic" panose="020B0502020202020204" pitchFamily="34" charset="0"/>
                <a:hlinkClick r:id="rId3"/>
              </a:rPr>
              <a:t>Elementary Schools IB PYP Application (office.com)</a:t>
            </a:r>
            <a:endParaRPr lang="en-US" sz="1400" dirty="0">
              <a:latin typeface="Century Gothic" panose="020B0502020202020204" pitchFamily="34" charset="0"/>
            </a:endParaRPr>
          </a:p>
          <a:p>
            <a:pPr lvl="1"/>
            <a:r>
              <a:rPr lang="en-US" sz="1400" dirty="0">
                <a:latin typeface="Century Gothic" panose="020B0502020202020204" pitchFamily="34" charset="0"/>
              </a:rPr>
              <a:t>Due February 1, 2021</a:t>
            </a:r>
          </a:p>
          <a:p>
            <a:endParaRPr lang="en-US" sz="1300" dirty="0"/>
          </a:p>
        </p:txBody>
      </p:sp>
    </p:spTree>
    <p:extLst>
      <p:ext uri="{BB962C8B-B14F-4D97-AF65-F5344CB8AC3E}">
        <p14:creationId xmlns:p14="http://schemas.microsoft.com/office/powerpoint/2010/main" val="4062550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E09AF6F1-DF99-4176-B01E-775DD135C280}"/>
              </a:ext>
            </a:extLst>
          </p:cNvPr>
          <p:cNvSpPr>
            <a:spLocks noGrp="1"/>
          </p:cNvSpPr>
          <p:nvPr>
            <p:ph type="title"/>
          </p:nvPr>
        </p:nvSpPr>
        <p:spPr>
          <a:xfrm>
            <a:off x="717172" y="754353"/>
            <a:ext cx="10812418" cy="1325563"/>
          </a:xfrm>
        </p:spPr>
        <p:txBody>
          <a:bodyPr>
            <a:normAutofit/>
          </a:bodyPr>
          <a:lstStyle/>
          <a:p>
            <a:pPr algn="ctr"/>
            <a:r>
              <a:rPr lang="en-US" sz="3400" dirty="0">
                <a:solidFill>
                  <a:srgbClr val="FFFFFF"/>
                </a:solidFill>
                <a:latin typeface="Century Gothic" panose="020B0502020202020204" pitchFamily="34" charset="0"/>
              </a:rPr>
              <a:t>More Information Can Be Found on Our Website:</a:t>
            </a:r>
          </a:p>
        </p:txBody>
      </p:sp>
      <p:sp>
        <p:nvSpPr>
          <p:cNvPr id="3" name="Content Placeholder 2">
            <a:extLst>
              <a:ext uri="{FF2B5EF4-FFF2-40B4-BE49-F238E27FC236}">
                <a16:creationId xmlns:a16="http://schemas.microsoft.com/office/drawing/2014/main" id="{ADB17148-823A-4A13-8AB5-5A405AA91FC3}"/>
              </a:ext>
            </a:extLst>
          </p:cNvPr>
          <p:cNvSpPr>
            <a:spLocks noGrp="1"/>
          </p:cNvSpPr>
          <p:nvPr>
            <p:ph idx="1"/>
          </p:nvPr>
        </p:nvSpPr>
        <p:spPr>
          <a:xfrm>
            <a:off x="1290704" y="2494450"/>
            <a:ext cx="4417638" cy="3563159"/>
          </a:xfrm>
        </p:spPr>
        <p:txBody>
          <a:bodyPr>
            <a:normAutofit/>
          </a:bodyPr>
          <a:lstStyle/>
          <a:p>
            <a:pPr marL="0" indent="0">
              <a:buNone/>
            </a:pPr>
            <a:r>
              <a:rPr lang="en-US" sz="2400" dirty="0">
                <a:hlinkClick r:id="rId2"/>
              </a:rPr>
              <a:t>https://antietames.pwcs.edu/our_school/anes__ib_pyp_program_</a:t>
            </a: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lnSpc>
                <a:spcPct val="100000"/>
              </a:lnSpc>
              <a:spcBef>
                <a:spcPts val="0"/>
              </a:spcBef>
              <a:buNone/>
            </a:pPr>
            <a:endParaRPr lang="en-US" sz="1400" dirty="0">
              <a:latin typeface="Century Gothic" panose="020B0502020202020204" pitchFamily="34" charset="0"/>
            </a:endParaRPr>
          </a:p>
          <a:p>
            <a:pPr marL="0" indent="0">
              <a:lnSpc>
                <a:spcPct val="100000"/>
              </a:lnSpc>
              <a:spcBef>
                <a:spcPts val="0"/>
              </a:spcBef>
              <a:buNone/>
            </a:pPr>
            <a:endParaRPr lang="en-US" sz="1400" dirty="0">
              <a:latin typeface="Century Gothic" panose="020B0502020202020204" pitchFamily="34" charset="0"/>
            </a:endParaRPr>
          </a:p>
          <a:p>
            <a:pPr marL="0" indent="0">
              <a:lnSpc>
                <a:spcPct val="100000"/>
              </a:lnSpc>
              <a:spcBef>
                <a:spcPts val="0"/>
              </a:spcBef>
              <a:buNone/>
            </a:pPr>
            <a:endParaRPr lang="en-US" sz="1400" dirty="0">
              <a:latin typeface="Century Gothic" panose="020B0502020202020204" pitchFamily="34" charset="0"/>
            </a:endParaRPr>
          </a:p>
          <a:p>
            <a:pPr marL="0" indent="0">
              <a:lnSpc>
                <a:spcPct val="100000"/>
              </a:lnSpc>
              <a:spcBef>
                <a:spcPts val="0"/>
              </a:spcBef>
              <a:buNone/>
            </a:pPr>
            <a:r>
              <a:rPr lang="en-US" sz="1400" dirty="0">
                <a:latin typeface="Century Gothic" panose="020B0502020202020204" pitchFamily="34" charset="0"/>
              </a:rPr>
              <a:t>For questions, please email:</a:t>
            </a:r>
          </a:p>
          <a:p>
            <a:pPr marL="0" indent="0">
              <a:lnSpc>
                <a:spcPct val="100000"/>
              </a:lnSpc>
              <a:spcBef>
                <a:spcPts val="0"/>
              </a:spcBef>
              <a:buNone/>
            </a:pPr>
            <a:r>
              <a:rPr lang="en-US" sz="1400" dirty="0">
                <a:latin typeface="Century Gothic" panose="020B0502020202020204" pitchFamily="34" charset="0"/>
              </a:rPr>
              <a:t>Melissa Bloomrose, ANES PYP Coordinator</a:t>
            </a:r>
          </a:p>
          <a:p>
            <a:pPr marL="0" indent="0">
              <a:lnSpc>
                <a:spcPct val="100000"/>
              </a:lnSpc>
              <a:spcBef>
                <a:spcPts val="0"/>
              </a:spcBef>
              <a:buNone/>
            </a:pPr>
            <a:r>
              <a:rPr lang="en-US" sz="1400" dirty="0">
                <a:latin typeface="Century Gothic" panose="020B0502020202020204" pitchFamily="34" charset="0"/>
              </a:rPr>
              <a:t>bloomrma@pwcs.edu</a:t>
            </a:r>
          </a:p>
          <a:p>
            <a:pPr marL="0" indent="0">
              <a:buNone/>
            </a:pPr>
            <a:endParaRPr lang="en-US" sz="2400" dirty="0"/>
          </a:p>
          <a:p>
            <a:pPr marL="0" indent="0">
              <a:buNone/>
            </a:pPr>
            <a:endParaRPr lang="en-US" sz="2400" dirty="0"/>
          </a:p>
        </p:txBody>
      </p:sp>
      <p:pic>
        <p:nvPicPr>
          <p:cNvPr id="5" name="Picture 4" descr="Graphical user interface, application, Teams&#10;&#10;Description automatically generated">
            <a:extLst>
              <a:ext uri="{FF2B5EF4-FFF2-40B4-BE49-F238E27FC236}">
                <a16:creationId xmlns:a16="http://schemas.microsoft.com/office/drawing/2014/main" id="{CC1745A7-D7B9-4289-B1E4-53E6C79D2EC4}"/>
              </a:ext>
            </a:extLst>
          </p:cNvPr>
          <p:cNvPicPr>
            <a:picLocks noChangeAspect="1"/>
          </p:cNvPicPr>
          <p:nvPr/>
        </p:nvPicPr>
        <p:blipFill rotWithShape="1">
          <a:blip r:embed="rId3">
            <a:extLst>
              <a:ext uri="{28A0092B-C50C-407E-A947-70E740481C1C}">
                <a14:useLocalDpi xmlns:a14="http://schemas.microsoft.com/office/drawing/2010/main" val="0"/>
              </a:ext>
            </a:extLst>
          </a:blip>
          <a:srcRect r="11053" b="3"/>
          <a:stretch/>
        </p:blipFill>
        <p:spPr>
          <a:xfrm>
            <a:off x="5983482" y="2494237"/>
            <a:ext cx="4802404" cy="3563372"/>
          </a:xfrm>
          <a:prstGeom prst="rect">
            <a:avLst/>
          </a:prstGeom>
        </p:spPr>
      </p:pic>
    </p:spTree>
    <p:extLst>
      <p:ext uri="{BB962C8B-B14F-4D97-AF65-F5344CB8AC3E}">
        <p14:creationId xmlns:p14="http://schemas.microsoft.com/office/powerpoint/2010/main" val="610764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3BEE00-DFAE-4B36-8608-145AF12EDA05}"/>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latin typeface="Century Gothic" panose="020B0502020202020204" pitchFamily="34" charset="0"/>
              </a:rPr>
              <a:t>Antietam’s Feeder Schools</a:t>
            </a:r>
          </a:p>
        </p:txBody>
      </p:sp>
      <p:sp>
        <p:nvSpPr>
          <p:cNvPr id="3" name="Content Placeholder 2">
            <a:extLst>
              <a:ext uri="{FF2B5EF4-FFF2-40B4-BE49-F238E27FC236}">
                <a16:creationId xmlns:a16="http://schemas.microsoft.com/office/drawing/2014/main" id="{1B345D7F-76C0-4406-BBD3-A192841515B9}"/>
              </a:ext>
            </a:extLst>
          </p:cNvPr>
          <p:cNvSpPr>
            <a:spLocks noGrp="1"/>
          </p:cNvSpPr>
          <p:nvPr>
            <p:ph idx="1"/>
          </p:nvPr>
        </p:nvSpPr>
        <p:spPr>
          <a:xfrm>
            <a:off x="4291488" y="243414"/>
            <a:ext cx="7519505" cy="6405961"/>
          </a:xfrm>
        </p:spPr>
        <p:txBody>
          <a:bodyPr anchor="ctr">
            <a:normAutofit/>
          </a:bodyPr>
          <a:lstStyle/>
          <a:p>
            <a:pPr marL="0" indent="0">
              <a:buNone/>
            </a:pPr>
            <a:r>
              <a:rPr lang="en-US" sz="2000" dirty="0">
                <a:latin typeface="Century Gothic" panose="020B0502020202020204" pitchFamily="34" charset="0"/>
              </a:rPr>
              <a:t>Your child(ren) would transfer to Antietam for the IB program if they attend one of the following elementary schools:</a:t>
            </a:r>
          </a:p>
          <a:p>
            <a:pPr marL="0" indent="0">
              <a:spcBef>
                <a:spcPts val="0"/>
              </a:spcBef>
              <a:buNone/>
            </a:pPr>
            <a:r>
              <a:rPr lang="en-US" sz="2000" dirty="0">
                <a:latin typeface="Century Gothic" panose="020B0502020202020204" pitchFamily="34" charset="0"/>
              </a:rPr>
              <a:t>		</a:t>
            </a:r>
          </a:p>
          <a:p>
            <a:pPr marL="0" indent="0">
              <a:spcBef>
                <a:spcPts val="0"/>
              </a:spcBef>
              <a:buNone/>
            </a:pPr>
            <a:r>
              <a:rPr lang="en-US" sz="2000" dirty="0">
                <a:latin typeface="Century Gothic" panose="020B0502020202020204" pitchFamily="34" charset="0"/>
              </a:rPr>
              <a:t>	</a:t>
            </a:r>
            <a:r>
              <a:rPr lang="en-US" sz="1800" dirty="0">
                <a:latin typeface="Century Gothic" panose="020B0502020202020204" pitchFamily="34" charset="0"/>
              </a:rPr>
              <a:t>Belmont			Potomac View</a:t>
            </a:r>
          </a:p>
          <a:p>
            <a:pPr marL="0" indent="0">
              <a:spcBef>
                <a:spcPts val="0"/>
              </a:spcBef>
              <a:buNone/>
            </a:pPr>
            <a:r>
              <a:rPr lang="en-US" sz="1800" dirty="0">
                <a:latin typeface="Century Gothic" panose="020B0502020202020204" pitchFamily="34" charset="0"/>
              </a:rPr>
              <a:t>	Covington-Harper	River Oaks</a:t>
            </a:r>
          </a:p>
          <a:p>
            <a:pPr marL="0" indent="0">
              <a:spcBef>
                <a:spcPts val="0"/>
              </a:spcBef>
              <a:buNone/>
            </a:pPr>
            <a:r>
              <a:rPr lang="en-US" sz="1800" dirty="0">
                <a:latin typeface="Century Gothic" panose="020B0502020202020204" pitchFamily="34" charset="0"/>
              </a:rPr>
              <a:t>	Featherstone		Rockledge</a:t>
            </a:r>
          </a:p>
          <a:p>
            <a:pPr marL="0" indent="0">
              <a:spcBef>
                <a:spcPts val="0"/>
              </a:spcBef>
              <a:buNone/>
            </a:pPr>
            <a:r>
              <a:rPr lang="en-US" sz="1800" dirty="0">
                <a:latin typeface="Century Gothic" panose="020B0502020202020204" pitchFamily="34" charset="0"/>
              </a:rPr>
              <a:t>	Fitzgerald		Springwoods</a:t>
            </a:r>
          </a:p>
          <a:p>
            <a:pPr marL="0" indent="0">
              <a:spcBef>
                <a:spcPts val="0"/>
              </a:spcBef>
              <a:buNone/>
            </a:pPr>
            <a:r>
              <a:rPr lang="en-US" sz="1800" dirty="0">
                <a:latin typeface="Century Gothic" panose="020B0502020202020204" pitchFamily="34" charset="0"/>
              </a:rPr>
              <a:t>	Kilby			Swans Creek</a:t>
            </a:r>
          </a:p>
          <a:p>
            <a:pPr marL="0" indent="0">
              <a:spcBef>
                <a:spcPts val="0"/>
              </a:spcBef>
              <a:buNone/>
            </a:pPr>
            <a:r>
              <a:rPr lang="en-US" sz="1800" dirty="0">
                <a:latin typeface="Century Gothic" panose="020B0502020202020204" pitchFamily="34" charset="0"/>
              </a:rPr>
              <a:t>	Lake Ridge		Triangle</a:t>
            </a:r>
          </a:p>
          <a:p>
            <a:pPr marL="0" indent="0">
              <a:spcBef>
                <a:spcPts val="0"/>
              </a:spcBef>
              <a:buNone/>
            </a:pPr>
            <a:r>
              <a:rPr lang="en-US" sz="1800" dirty="0">
                <a:latin typeface="Century Gothic" panose="020B0502020202020204" pitchFamily="34" charset="0"/>
              </a:rPr>
              <a:t>	Leesylvania		Vaughn</a:t>
            </a:r>
          </a:p>
          <a:p>
            <a:pPr marL="0" indent="0">
              <a:spcBef>
                <a:spcPts val="0"/>
              </a:spcBef>
              <a:buNone/>
            </a:pPr>
            <a:r>
              <a:rPr lang="en-US" sz="1800" dirty="0">
                <a:latin typeface="Century Gothic" panose="020B0502020202020204" pitchFamily="34" charset="0"/>
              </a:rPr>
              <a:t>	Marumsco Hills		Westridge</a:t>
            </a:r>
          </a:p>
          <a:p>
            <a:pPr marL="0" indent="0">
              <a:spcBef>
                <a:spcPts val="0"/>
              </a:spcBef>
              <a:buNone/>
            </a:pPr>
            <a:r>
              <a:rPr lang="en-US" sz="1800" dirty="0">
                <a:latin typeface="Century Gothic" panose="020B0502020202020204" pitchFamily="34" charset="0"/>
              </a:rPr>
              <a:t>	Occoquan		Williams</a:t>
            </a:r>
          </a:p>
          <a:p>
            <a:pPr marL="0" indent="0">
              <a:spcBef>
                <a:spcPts val="0"/>
              </a:spcBef>
              <a:buNone/>
            </a:pPr>
            <a:r>
              <a:rPr lang="en-US" sz="1800" dirty="0">
                <a:latin typeface="Century Gothic" panose="020B0502020202020204" pitchFamily="34" charset="0"/>
              </a:rPr>
              <a:t>	Old Bridge</a:t>
            </a:r>
          </a:p>
          <a:p>
            <a:pPr marL="0" indent="0">
              <a:spcBef>
                <a:spcPts val="0"/>
              </a:spcBef>
              <a:buNone/>
            </a:pPr>
            <a:endParaRPr lang="en-US" sz="2000" dirty="0">
              <a:latin typeface="Century Gothic" panose="020B0502020202020204" pitchFamily="34" charset="0"/>
            </a:endParaRPr>
          </a:p>
          <a:p>
            <a:pPr marL="0" indent="0">
              <a:buNone/>
            </a:pPr>
            <a:r>
              <a:rPr lang="en-US" sz="2000" dirty="0">
                <a:latin typeface="Century Gothic" panose="020B0502020202020204" pitchFamily="34" charset="0"/>
              </a:rPr>
              <a:t>Students who attend Antietam as their base (neighborhood) school are automatically part of the IB program.</a:t>
            </a:r>
          </a:p>
          <a:p>
            <a:pPr marL="0" indent="0">
              <a:buNone/>
            </a:pPr>
            <a:endParaRPr lang="en-US" sz="2000" dirty="0">
              <a:latin typeface="Century Gothic" panose="020B0502020202020204" pitchFamily="34" charset="0"/>
            </a:endParaRPr>
          </a:p>
          <a:p>
            <a:pPr marL="0" indent="0">
              <a:buNone/>
            </a:pPr>
            <a:r>
              <a:rPr lang="en-US" sz="1600" i="1" dirty="0">
                <a:latin typeface="Century Gothic" panose="020B0502020202020204" pitchFamily="34" charset="0"/>
              </a:rPr>
              <a:t>If your child(ren) attend a school not listed above, they would transfer to one of the other PYP schools: Ellis, Mullen, Rosa Parks, or Buckland Mills. You need to leave this breakout session and return to the general meeting.</a:t>
            </a:r>
          </a:p>
        </p:txBody>
      </p:sp>
    </p:spTree>
    <p:extLst>
      <p:ext uri="{BB962C8B-B14F-4D97-AF65-F5344CB8AC3E}">
        <p14:creationId xmlns:p14="http://schemas.microsoft.com/office/powerpoint/2010/main" val="2912281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9F647E5-F793-4B16-8DEA-4D4EBF79976D}"/>
              </a:ext>
            </a:extLst>
          </p:cNvPr>
          <p:cNvSpPr>
            <a:spLocks noGrp="1"/>
          </p:cNvSpPr>
          <p:nvPr>
            <p:ph type="title"/>
          </p:nvPr>
        </p:nvSpPr>
        <p:spPr>
          <a:xfrm>
            <a:off x="6094105" y="812480"/>
            <a:ext cx="4977976" cy="1454051"/>
          </a:xfrm>
        </p:spPr>
        <p:txBody>
          <a:bodyPr vert="horz" lIns="91440" tIns="45720" rIns="91440" bIns="45720" rtlCol="0" anchor="ctr">
            <a:normAutofit/>
          </a:bodyPr>
          <a:lstStyle/>
          <a:p>
            <a:pPr algn="ctr"/>
            <a:r>
              <a:rPr lang="en-US" sz="4800" dirty="0">
                <a:solidFill>
                  <a:srgbClr val="000000"/>
                </a:solidFill>
                <a:latin typeface="Century Gothic" panose="020B0502020202020204" pitchFamily="34" charset="0"/>
              </a:rPr>
              <a:t>Antietam as a PWCS School</a:t>
            </a:r>
          </a:p>
        </p:txBody>
      </p:sp>
      <p:sp>
        <p:nvSpPr>
          <p:cNvPr id="29"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Content Placeholder 5" descr="A picture containing text, building, outdoor, brick&#10;&#10;Description automatically generated">
            <a:extLst>
              <a:ext uri="{FF2B5EF4-FFF2-40B4-BE49-F238E27FC236}">
                <a16:creationId xmlns:a16="http://schemas.microsoft.com/office/drawing/2014/main" id="{8EB96507-A398-43E0-8ADA-339A375604ED}"/>
              </a:ext>
            </a:extLst>
          </p:cNvPr>
          <p:cNvPicPr>
            <a:picLocks noGrp="1" noChangeAspect="1"/>
          </p:cNvPicPr>
          <p:nvPr>
            <p:ph idx="1"/>
          </p:nvPr>
        </p:nvPicPr>
        <p:blipFill rotWithShape="1">
          <a:blip r:embed="rId3">
            <a:alphaModFix/>
            <a:extLst>
              <a:ext uri="{28A0092B-C50C-407E-A947-70E740481C1C}">
                <a14:useLocalDpi xmlns:a14="http://schemas.microsoft.com/office/drawing/2010/main" val="0"/>
              </a:ext>
            </a:extLst>
          </a:blip>
          <a:srcRect l="18210" r="18211" b="1"/>
          <a:stretch/>
        </p:blipFill>
        <p:spPr>
          <a:xfrm>
            <a:off x="-1"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4" name="Text Placeholder 3">
            <a:extLst>
              <a:ext uri="{FF2B5EF4-FFF2-40B4-BE49-F238E27FC236}">
                <a16:creationId xmlns:a16="http://schemas.microsoft.com/office/drawing/2014/main" id="{E25CD25F-7BE0-4F01-8F2E-0EDD6CFC3257}"/>
              </a:ext>
            </a:extLst>
          </p:cNvPr>
          <p:cNvSpPr>
            <a:spLocks noGrp="1"/>
          </p:cNvSpPr>
          <p:nvPr>
            <p:ph type="body" sz="half" idx="2"/>
          </p:nvPr>
        </p:nvSpPr>
        <p:spPr>
          <a:xfrm>
            <a:off x="6223739" y="2655824"/>
            <a:ext cx="4977578" cy="3890341"/>
          </a:xfrm>
        </p:spPr>
        <p:txBody>
          <a:bodyPr vert="horz" lIns="91440" tIns="45720" rIns="91440" bIns="45720" rtlCol="0" anchor="ctr">
            <a:normAutofit/>
          </a:bodyPr>
          <a:lstStyle/>
          <a:p>
            <a:r>
              <a:rPr lang="en-US" sz="2000" dirty="0">
                <a:solidFill>
                  <a:srgbClr val="000000"/>
                </a:solidFill>
                <a:latin typeface="Century Gothic" panose="020B0502020202020204" pitchFamily="34" charset="0"/>
              </a:rPr>
              <a:t>Antietam Elementary opened in 1990. It has gone through some renovations and expansions in the past few years.</a:t>
            </a:r>
          </a:p>
          <a:p>
            <a:r>
              <a:rPr lang="en-US" sz="2000" dirty="0">
                <a:solidFill>
                  <a:srgbClr val="000000"/>
                </a:solidFill>
                <a:latin typeface="Century Gothic" panose="020B0502020202020204" pitchFamily="34" charset="0"/>
              </a:rPr>
              <a:t>As of September 2020, we had 777 students and 87 staff members. </a:t>
            </a:r>
          </a:p>
          <a:p>
            <a:r>
              <a:rPr lang="en-US" sz="2000" dirty="0">
                <a:solidFill>
                  <a:srgbClr val="000000"/>
                </a:solidFill>
                <a:latin typeface="Century Gothic" panose="020B0502020202020204" pitchFamily="34" charset="0"/>
              </a:rPr>
              <a:t>In the past 20 years, we have been a School of Excellence for 16 of those years, including the last two years, 2018-2019 and 2019-2020.</a:t>
            </a:r>
          </a:p>
          <a:p>
            <a:endParaRPr lang="en-US" sz="2400" dirty="0">
              <a:solidFill>
                <a:srgbClr val="000000"/>
              </a:solidFill>
              <a:latin typeface="Century Gothic" panose="020B0502020202020204" pitchFamily="34" charset="0"/>
            </a:endParaRPr>
          </a:p>
          <a:p>
            <a:endParaRPr lang="en-US" sz="2400" dirty="0">
              <a:solidFill>
                <a:srgbClr val="000000"/>
              </a:solidFill>
              <a:latin typeface="Century Gothic" panose="020B0502020202020204" pitchFamily="34" charset="0"/>
            </a:endParaRPr>
          </a:p>
          <a:p>
            <a:endParaRPr lang="en-US" sz="2400" dirty="0">
              <a:solidFill>
                <a:srgbClr val="000000"/>
              </a:solidFill>
              <a:latin typeface="Century Gothic" panose="020B0502020202020204" pitchFamily="34" charset="0"/>
            </a:endParaRPr>
          </a:p>
        </p:txBody>
      </p:sp>
    </p:spTree>
    <p:extLst>
      <p:ext uri="{BB962C8B-B14F-4D97-AF65-F5344CB8AC3E}">
        <p14:creationId xmlns:p14="http://schemas.microsoft.com/office/powerpoint/2010/main" val="2897273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4">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16">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ECCD8A3D-C1B2-4753-A96F-D047ED222473}"/>
              </a:ext>
            </a:extLst>
          </p:cNvPr>
          <p:cNvSpPr>
            <a:spLocks noGrp="1"/>
          </p:cNvSpPr>
          <p:nvPr>
            <p:ph type="title"/>
          </p:nvPr>
        </p:nvSpPr>
        <p:spPr>
          <a:xfrm>
            <a:off x="5525406" y="1140307"/>
            <a:ext cx="4977578" cy="1454051"/>
          </a:xfrm>
        </p:spPr>
        <p:txBody>
          <a:bodyPr vert="horz" lIns="91440" tIns="45720" rIns="91440" bIns="45720" rtlCol="0" anchor="ctr">
            <a:normAutofit/>
          </a:bodyPr>
          <a:lstStyle/>
          <a:p>
            <a:pPr algn="ctr"/>
            <a:r>
              <a:rPr lang="en-US" sz="4800" dirty="0">
                <a:solidFill>
                  <a:srgbClr val="000000"/>
                </a:solidFill>
                <a:latin typeface="Century Gothic" panose="020B0502020202020204" pitchFamily="34" charset="0"/>
              </a:rPr>
              <a:t>Antietam as an </a:t>
            </a:r>
            <a:br>
              <a:rPr lang="en-US" sz="4800" dirty="0">
                <a:solidFill>
                  <a:srgbClr val="000000"/>
                </a:solidFill>
                <a:latin typeface="Century Gothic" panose="020B0502020202020204" pitchFamily="34" charset="0"/>
              </a:rPr>
            </a:br>
            <a:r>
              <a:rPr lang="en-US" sz="4800" dirty="0">
                <a:solidFill>
                  <a:srgbClr val="000000"/>
                </a:solidFill>
                <a:latin typeface="Century Gothic" panose="020B0502020202020204" pitchFamily="34" charset="0"/>
              </a:rPr>
              <a:t>IB School</a:t>
            </a:r>
          </a:p>
        </p:txBody>
      </p:sp>
      <p:sp>
        <p:nvSpPr>
          <p:cNvPr id="19"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Picture 9" descr="A picture containing text, sky, outdoor, grass&#10;&#10;Description automatically generated">
            <a:extLst>
              <a:ext uri="{FF2B5EF4-FFF2-40B4-BE49-F238E27FC236}">
                <a16:creationId xmlns:a16="http://schemas.microsoft.com/office/drawing/2014/main" id="{DB501EFC-4BFB-455C-9C28-77D594DAF17C}"/>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11545" r="24680" b="-2"/>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6" name="Text Placeholder 5">
            <a:extLst>
              <a:ext uri="{FF2B5EF4-FFF2-40B4-BE49-F238E27FC236}">
                <a16:creationId xmlns:a16="http://schemas.microsoft.com/office/drawing/2014/main" id="{FC926C39-2F7A-4042-80CC-9C374D5A88B0}"/>
              </a:ext>
            </a:extLst>
          </p:cNvPr>
          <p:cNvSpPr>
            <a:spLocks noGrp="1"/>
          </p:cNvSpPr>
          <p:nvPr>
            <p:ph type="body" sz="half" idx="2"/>
          </p:nvPr>
        </p:nvSpPr>
        <p:spPr>
          <a:xfrm>
            <a:off x="5614876" y="2331680"/>
            <a:ext cx="4977578" cy="3639289"/>
          </a:xfrm>
        </p:spPr>
        <p:txBody>
          <a:bodyPr vert="horz" lIns="91440" tIns="45720" rIns="91440" bIns="45720" rtlCol="0" anchor="ctr">
            <a:normAutofit/>
          </a:bodyPr>
          <a:lstStyle/>
          <a:p>
            <a:r>
              <a:rPr lang="en-US" sz="2400" dirty="0">
                <a:solidFill>
                  <a:srgbClr val="000000"/>
                </a:solidFill>
                <a:latin typeface="Century Gothic" panose="020B0502020202020204" pitchFamily="34" charset="0"/>
              </a:rPr>
              <a:t>Antietam Elementary became an IB candidate school in 2013. We were authorized as an IB School in April 2017. We are currently undergoing our first evaluation after authorization, and IB representatives will visit us in November 2021. </a:t>
            </a:r>
          </a:p>
        </p:txBody>
      </p:sp>
    </p:spTree>
    <p:extLst>
      <p:ext uri="{BB962C8B-B14F-4D97-AF65-F5344CB8AC3E}">
        <p14:creationId xmlns:p14="http://schemas.microsoft.com/office/powerpoint/2010/main" val="957466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ACD58-D5D7-4C45-9169-E94D195A0299}"/>
              </a:ext>
            </a:extLst>
          </p:cNvPr>
          <p:cNvSpPr>
            <a:spLocks noGrp="1"/>
          </p:cNvSpPr>
          <p:nvPr>
            <p:ph type="title"/>
          </p:nvPr>
        </p:nvSpPr>
        <p:spPr/>
        <p:txBody>
          <a:bodyPr>
            <a:normAutofit/>
          </a:bodyPr>
          <a:lstStyle/>
          <a:p>
            <a:r>
              <a:rPr lang="en-US" sz="4800" dirty="0">
                <a:latin typeface="Century Gothic" panose="020B0502020202020204" pitchFamily="34" charset="0"/>
              </a:rPr>
              <a:t>Who’s Who</a:t>
            </a:r>
          </a:p>
        </p:txBody>
      </p:sp>
      <p:pic>
        <p:nvPicPr>
          <p:cNvPr id="10" name="Picture 9" descr="Diagram&#10;&#10;Description automatically generated">
            <a:extLst>
              <a:ext uri="{FF2B5EF4-FFF2-40B4-BE49-F238E27FC236}">
                <a16:creationId xmlns:a16="http://schemas.microsoft.com/office/drawing/2014/main" id="{4BF5DC97-3BCC-413D-8E0E-5A7BA96E7D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271198"/>
            <a:ext cx="7827645" cy="4523812"/>
          </a:xfrm>
          <a:prstGeom prst="rect">
            <a:avLst/>
          </a:prstGeom>
        </p:spPr>
      </p:pic>
      <p:pic>
        <p:nvPicPr>
          <p:cNvPr id="12" name="Picture 11" descr="A picture containing text, person&#10;&#10;Description automatically generated">
            <a:extLst>
              <a:ext uri="{FF2B5EF4-FFF2-40B4-BE49-F238E27FC236}">
                <a16:creationId xmlns:a16="http://schemas.microsoft.com/office/drawing/2014/main" id="{C3C8EDC5-66A9-42FB-B527-22D1CB88FC90}"/>
              </a:ext>
            </a:extLst>
          </p:cNvPr>
          <p:cNvPicPr>
            <a:picLocks noChangeAspect="1"/>
          </p:cNvPicPr>
          <p:nvPr/>
        </p:nvPicPr>
        <p:blipFill rotWithShape="1">
          <a:blip r:embed="rId3">
            <a:extLst>
              <a:ext uri="{28A0092B-C50C-407E-A947-70E740481C1C}">
                <a14:useLocalDpi xmlns:a14="http://schemas.microsoft.com/office/drawing/2010/main" val="0"/>
              </a:ext>
            </a:extLst>
          </a:blip>
          <a:srcRect l="16898" t="8814" r="26640" b="19351"/>
          <a:stretch/>
        </p:blipFill>
        <p:spPr>
          <a:xfrm>
            <a:off x="6258103" y="365125"/>
            <a:ext cx="2085975" cy="1990489"/>
          </a:xfrm>
          <a:prstGeom prst="rect">
            <a:avLst/>
          </a:prstGeom>
        </p:spPr>
      </p:pic>
      <p:pic>
        <p:nvPicPr>
          <p:cNvPr id="14" name="Picture 13">
            <a:extLst>
              <a:ext uri="{FF2B5EF4-FFF2-40B4-BE49-F238E27FC236}">
                <a16:creationId xmlns:a16="http://schemas.microsoft.com/office/drawing/2014/main" id="{21E0BCD7-B094-4E26-87DE-F595428A49F6}"/>
              </a:ext>
            </a:extLst>
          </p:cNvPr>
          <p:cNvPicPr>
            <a:picLocks noChangeAspect="1"/>
          </p:cNvPicPr>
          <p:nvPr/>
        </p:nvPicPr>
        <p:blipFill rotWithShape="1">
          <a:blip r:embed="rId4">
            <a:extLst>
              <a:ext uri="{28A0092B-C50C-407E-A947-70E740481C1C}">
                <a14:useLocalDpi xmlns:a14="http://schemas.microsoft.com/office/drawing/2010/main" val="0"/>
              </a:ext>
            </a:extLst>
          </a:blip>
          <a:srcRect l="7746" t="4258" r="7052" b="19091"/>
          <a:stretch/>
        </p:blipFill>
        <p:spPr>
          <a:xfrm>
            <a:off x="2514601" y="1597531"/>
            <a:ext cx="1038224" cy="1667451"/>
          </a:xfrm>
          <a:prstGeom prst="rect">
            <a:avLst/>
          </a:prstGeom>
        </p:spPr>
      </p:pic>
      <p:pic>
        <p:nvPicPr>
          <p:cNvPr id="16" name="Picture 15">
            <a:extLst>
              <a:ext uri="{FF2B5EF4-FFF2-40B4-BE49-F238E27FC236}">
                <a16:creationId xmlns:a16="http://schemas.microsoft.com/office/drawing/2014/main" id="{CBC10FD1-B543-4F17-916C-E7358989F4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2740" y="3114674"/>
            <a:ext cx="1110496" cy="1480661"/>
          </a:xfrm>
          <a:prstGeom prst="rect">
            <a:avLst/>
          </a:prstGeom>
        </p:spPr>
      </p:pic>
      <p:pic>
        <p:nvPicPr>
          <p:cNvPr id="18" name="Picture 17">
            <a:extLst>
              <a:ext uri="{FF2B5EF4-FFF2-40B4-BE49-F238E27FC236}">
                <a16:creationId xmlns:a16="http://schemas.microsoft.com/office/drawing/2014/main" id="{FCB4DBD9-1E88-4D0D-9485-A086FEB8F3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58888" y="5803325"/>
            <a:ext cx="1251685" cy="1061723"/>
          </a:xfrm>
          <a:prstGeom prst="rect">
            <a:avLst/>
          </a:prstGeom>
        </p:spPr>
      </p:pic>
      <p:pic>
        <p:nvPicPr>
          <p:cNvPr id="20" name="Picture 19">
            <a:extLst>
              <a:ext uri="{FF2B5EF4-FFF2-40B4-BE49-F238E27FC236}">
                <a16:creationId xmlns:a16="http://schemas.microsoft.com/office/drawing/2014/main" id="{EFF26D1E-C67D-4A4D-A5EB-736952A5F43D}"/>
              </a:ext>
            </a:extLst>
          </p:cNvPr>
          <p:cNvPicPr>
            <a:picLocks noChangeAspect="1"/>
          </p:cNvPicPr>
          <p:nvPr/>
        </p:nvPicPr>
        <p:blipFill rotWithShape="1">
          <a:blip r:embed="rId7">
            <a:extLst>
              <a:ext uri="{28A0092B-C50C-407E-A947-70E740481C1C}">
                <a14:useLocalDpi xmlns:a14="http://schemas.microsoft.com/office/drawing/2010/main" val="0"/>
              </a:ext>
            </a:extLst>
          </a:blip>
          <a:srcRect t="4392"/>
          <a:stretch/>
        </p:blipFill>
        <p:spPr>
          <a:xfrm>
            <a:off x="4910573" y="5803325"/>
            <a:ext cx="1110497" cy="1061723"/>
          </a:xfrm>
          <a:prstGeom prst="rect">
            <a:avLst/>
          </a:prstGeom>
        </p:spPr>
      </p:pic>
      <p:pic>
        <p:nvPicPr>
          <p:cNvPr id="22" name="Picture 21">
            <a:extLst>
              <a:ext uri="{FF2B5EF4-FFF2-40B4-BE49-F238E27FC236}">
                <a16:creationId xmlns:a16="http://schemas.microsoft.com/office/drawing/2014/main" id="{E7DA7C0D-626E-41BC-AB21-34C1ED2D70E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20027" y="5815094"/>
            <a:ext cx="1038184" cy="1038184"/>
          </a:xfrm>
          <a:prstGeom prst="rect">
            <a:avLst/>
          </a:prstGeom>
        </p:spPr>
      </p:pic>
      <p:pic>
        <p:nvPicPr>
          <p:cNvPr id="24" name="Picture 23">
            <a:extLst>
              <a:ext uri="{FF2B5EF4-FFF2-40B4-BE49-F238E27FC236}">
                <a16:creationId xmlns:a16="http://schemas.microsoft.com/office/drawing/2014/main" id="{232933EA-6356-4A26-AE78-9FE2D2508248}"/>
              </a:ext>
            </a:extLst>
          </p:cNvPr>
          <p:cNvPicPr>
            <a:picLocks noChangeAspect="1"/>
          </p:cNvPicPr>
          <p:nvPr/>
        </p:nvPicPr>
        <p:blipFill rotWithShape="1">
          <a:blip r:embed="rId9">
            <a:extLst>
              <a:ext uri="{28A0092B-C50C-407E-A947-70E740481C1C}">
                <a14:useLocalDpi xmlns:a14="http://schemas.microsoft.com/office/drawing/2010/main" val="0"/>
              </a:ext>
            </a:extLst>
          </a:blip>
          <a:srcRect l="16374" r="19435"/>
          <a:stretch/>
        </p:blipFill>
        <p:spPr>
          <a:xfrm>
            <a:off x="7058211" y="5797953"/>
            <a:ext cx="1243118" cy="1058178"/>
          </a:xfrm>
          <a:prstGeom prst="rect">
            <a:avLst/>
          </a:prstGeom>
        </p:spPr>
      </p:pic>
      <p:pic>
        <p:nvPicPr>
          <p:cNvPr id="26" name="Picture 25">
            <a:extLst>
              <a:ext uri="{FF2B5EF4-FFF2-40B4-BE49-F238E27FC236}">
                <a16:creationId xmlns:a16="http://schemas.microsoft.com/office/drawing/2014/main" id="{5770E485-8126-461A-94B4-223709CC45B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60626" y="5797953"/>
            <a:ext cx="1058178" cy="1058178"/>
          </a:xfrm>
          <a:prstGeom prst="rect">
            <a:avLst/>
          </a:prstGeom>
        </p:spPr>
      </p:pic>
      <p:pic>
        <p:nvPicPr>
          <p:cNvPr id="28" name="Picture 27">
            <a:extLst>
              <a:ext uri="{FF2B5EF4-FFF2-40B4-BE49-F238E27FC236}">
                <a16:creationId xmlns:a16="http://schemas.microsoft.com/office/drawing/2014/main" id="{4F960F3C-A417-4888-8096-E654A2C479D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318804" y="5799578"/>
            <a:ext cx="736911" cy="1065470"/>
          </a:xfrm>
          <a:prstGeom prst="rect">
            <a:avLst/>
          </a:prstGeom>
        </p:spPr>
      </p:pic>
      <p:pic>
        <p:nvPicPr>
          <p:cNvPr id="30" name="Picture 29" descr="A person holding a cat&#10;&#10;Description automatically generated">
            <a:extLst>
              <a:ext uri="{FF2B5EF4-FFF2-40B4-BE49-F238E27FC236}">
                <a16:creationId xmlns:a16="http://schemas.microsoft.com/office/drawing/2014/main" id="{C1DD17C3-2C92-4934-8A28-77C4BEABBED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044734" y="5791261"/>
            <a:ext cx="1085850" cy="1085850"/>
          </a:xfrm>
          <a:prstGeom prst="rect">
            <a:avLst/>
          </a:prstGeom>
        </p:spPr>
      </p:pic>
      <p:pic>
        <p:nvPicPr>
          <p:cNvPr id="3" name="Picture 2" descr="A picture containing person, outdoor&#10;&#10;Description automatically generated">
            <a:extLst>
              <a:ext uri="{FF2B5EF4-FFF2-40B4-BE49-F238E27FC236}">
                <a16:creationId xmlns:a16="http://schemas.microsoft.com/office/drawing/2014/main" id="{E1E60607-7BE4-4D87-9D4D-80E78FCD7F9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131281" y="5799578"/>
            <a:ext cx="852376" cy="1065470"/>
          </a:xfrm>
          <a:prstGeom prst="rect">
            <a:avLst/>
          </a:prstGeom>
        </p:spPr>
      </p:pic>
    </p:spTree>
    <p:extLst>
      <p:ext uri="{BB962C8B-B14F-4D97-AF65-F5344CB8AC3E}">
        <p14:creationId xmlns:p14="http://schemas.microsoft.com/office/powerpoint/2010/main" val="3146046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DB69E-65FC-4F56-A260-206B997EE8CC}"/>
              </a:ext>
            </a:extLst>
          </p:cNvPr>
          <p:cNvSpPr>
            <a:spLocks noGrp="1"/>
          </p:cNvSpPr>
          <p:nvPr>
            <p:ph type="title"/>
          </p:nvPr>
        </p:nvSpPr>
        <p:spPr>
          <a:xfrm>
            <a:off x="589255" y="114876"/>
            <a:ext cx="11013489" cy="1325563"/>
          </a:xfrm>
        </p:spPr>
        <p:txBody>
          <a:bodyPr>
            <a:normAutofit fontScale="90000"/>
          </a:bodyPr>
          <a:lstStyle/>
          <a:p>
            <a:r>
              <a:rPr lang="en-US" sz="4800" dirty="0">
                <a:latin typeface="Century Gothic" panose="020B0502020202020204" pitchFamily="34" charset="0"/>
              </a:rPr>
              <a:t>What Does IB PYP Look Like at Antietam?</a:t>
            </a:r>
          </a:p>
        </p:txBody>
      </p:sp>
      <p:pic>
        <p:nvPicPr>
          <p:cNvPr id="4" name="Picture 3" descr="Graphical user interface&#10;&#10;Description automatically generated">
            <a:extLst>
              <a:ext uri="{FF2B5EF4-FFF2-40B4-BE49-F238E27FC236}">
                <a16:creationId xmlns:a16="http://schemas.microsoft.com/office/drawing/2014/main" id="{CC6299A7-2DF2-495B-9E2A-93E054788E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498" y="1440439"/>
            <a:ext cx="7178040" cy="5204460"/>
          </a:xfrm>
          <a:prstGeom prst="rect">
            <a:avLst/>
          </a:prstGeom>
        </p:spPr>
      </p:pic>
    </p:spTree>
    <p:extLst>
      <p:ext uri="{BB962C8B-B14F-4D97-AF65-F5344CB8AC3E}">
        <p14:creationId xmlns:p14="http://schemas.microsoft.com/office/powerpoint/2010/main" val="2943871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88DA53-3FA5-4B89-AD61-AF8F8DEFB9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755" y="268606"/>
            <a:ext cx="8356703" cy="3284219"/>
          </a:xfrm>
          <a:prstGeom prst="rect">
            <a:avLst/>
          </a:prstGeom>
        </p:spPr>
      </p:pic>
      <p:pic>
        <p:nvPicPr>
          <p:cNvPr id="6" name="Picture 5" descr="Graphical user interface, text, application, whiteboard&#10;&#10;Description automatically generated">
            <a:extLst>
              <a:ext uri="{FF2B5EF4-FFF2-40B4-BE49-F238E27FC236}">
                <a16:creationId xmlns:a16="http://schemas.microsoft.com/office/drawing/2014/main" id="{B2B4EAED-2719-472F-AD7F-C7E22777FA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5687" y="2600325"/>
            <a:ext cx="7846313" cy="4143375"/>
          </a:xfrm>
          <a:prstGeom prst="rect">
            <a:avLst/>
          </a:prstGeom>
        </p:spPr>
      </p:pic>
    </p:spTree>
    <p:extLst>
      <p:ext uri="{BB962C8B-B14F-4D97-AF65-F5344CB8AC3E}">
        <p14:creationId xmlns:p14="http://schemas.microsoft.com/office/powerpoint/2010/main" val="3424801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7D02E1D1-A529-4769-82E6-E1B0A11020F6}"/>
              </a:ext>
            </a:extLst>
          </p:cNvPr>
          <p:cNvPicPr>
            <a:picLocks noChangeAspect="1"/>
          </p:cNvPicPr>
          <p:nvPr/>
        </p:nvPicPr>
        <p:blipFill rotWithShape="1">
          <a:blip r:embed="rId2">
            <a:extLst>
              <a:ext uri="{28A0092B-C50C-407E-A947-70E740481C1C}">
                <a14:useLocalDpi xmlns:a14="http://schemas.microsoft.com/office/drawing/2010/main" val="0"/>
              </a:ext>
            </a:extLst>
          </a:blip>
          <a:srcRect t="4936"/>
          <a:stretch/>
        </p:blipFill>
        <p:spPr>
          <a:xfrm>
            <a:off x="2219325" y="506026"/>
            <a:ext cx="7522845" cy="5963353"/>
          </a:xfrm>
          <a:prstGeom prst="rect">
            <a:avLst/>
          </a:prstGeom>
        </p:spPr>
      </p:pic>
      <p:sp>
        <p:nvSpPr>
          <p:cNvPr id="2" name="TextBox 1">
            <a:extLst>
              <a:ext uri="{FF2B5EF4-FFF2-40B4-BE49-F238E27FC236}">
                <a16:creationId xmlns:a16="http://schemas.microsoft.com/office/drawing/2014/main" id="{8343CBF3-2884-4114-8C45-432792C74C8F}"/>
              </a:ext>
            </a:extLst>
          </p:cNvPr>
          <p:cNvSpPr txBox="1"/>
          <p:nvPr/>
        </p:nvSpPr>
        <p:spPr>
          <a:xfrm>
            <a:off x="1240071" y="198249"/>
            <a:ext cx="4740676" cy="307777"/>
          </a:xfrm>
          <a:prstGeom prst="rect">
            <a:avLst/>
          </a:prstGeom>
          <a:noFill/>
        </p:spPr>
        <p:txBody>
          <a:bodyPr wrap="square" rtlCol="0">
            <a:spAutoFit/>
          </a:bodyPr>
          <a:lstStyle/>
          <a:p>
            <a:r>
              <a:rPr lang="en-US" sz="1400" i="1" dirty="0">
                <a:latin typeface="Century Gothic" panose="020B0502020202020204" pitchFamily="34" charset="0"/>
              </a:rPr>
              <a:t>Learner Profile Attributes within Lessons</a:t>
            </a:r>
          </a:p>
        </p:txBody>
      </p:sp>
    </p:spTree>
    <p:extLst>
      <p:ext uri="{BB962C8B-B14F-4D97-AF65-F5344CB8AC3E}">
        <p14:creationId xmlns:p14="http://schemas.microsoft.com/office/powerpoint/2010/main" val="1607645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pplication&#10;&#10;Description automatically generated">
            <a:extLst>
              <a:ext uri="{FF2B5EF4-FFF2-40B4-BE49-F238E27FC236}">
                <a16:creationId xmlns:a16="http://schemas.microsoft.com/office/drawing/2014/main" id="{81BBC76C-F532-4E35-8A4D-37B5FFD26D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959" y="761877"/>
            <a:ext cx="5007816" cy="5877048"/>
          </a:xfrm>
          <a:prstGeom prst="rect">
            <a:avLst/>
          </a:prstGeom>
        </p:spPr>
      </p:pic>
      <p:sp>
        <p:nvSpPr>
          <p:cNvPr id="5" name="Title 4">
            <a:extLst>
              <a:ext uri="{FF2B5EF4-FFF2-40B4-BE49-F238E27FC236}">
                <a16:creationId xmlns:a16="http://schemas.microsoft.com/office/drawing/2014/main" id="{21F5AB9B-5FAF-4BC0-BD9E-B96DEED642A4}"/>
              </a:ext>
            </a:extLst>
          </p:cNvPr>
          <p:cNvSpPr>
            <a:spLocks noGrp="1"/>
          </p:cNvSpPr>
          <p:nvPr>
            <p:ph type="title"/>
          </p:nvPr>
        </p:nvSpPr>
        <p:spPr>
          <a:xfrm>
            <a:off x="180975" y="-92075"/>
            <a:ext cx="10515600" cy="1325563"/>
          </a:xfrm>
        </p:spPr>
        <p:txBody>
          <a:bodyPr>
            <a:normAutofit/>
          </a:bodyPr>
          <a:lstStyle/>
          <a:p>
            <a:r>
              <a:rPr lang="en-US" sz="1800" i="1">
                <a:latin typeface="Century Gothic" panose="020B0502020202020204" pitchFamily="34" charset="0"/>
              </a:rPr>
              <a:t>Our library staff has compiled lists of books for each of the Learner Profile attributes!</a:t>
            </a:r>
            <a:endParaRPr lang="en-US" sz="1800" i="1" dirty="0">
              <a:latin typeface="Century Gothic" panose="020B0502020202020204" pitchFamily="34" charset="0"/>
            </a:endParaRPr>
          </a:p>
        </p:txBody>
      </p:sp>
      <p:pic>
        <p:nvPicPr>
          <p:cNvPr id="8" name="Picture 7" descr="Graphical user interface, text, application, email&#10;&#10;Description automatically generated">
            <a:extLst>
              <a:ext uri="{FF2B5EF4-FFF2-40B4-BE49-F238E27FC236}">
                <a16:creationId xmlns:a16="http://schemas.microsoft.com/office/drawing/2014/main" id="{6D8BEE7E-B355-4F09-8C47-8DC8E19AE0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5025" y="761877"/>
            <a:ext cx="5473630" cy="6032299"/>
          </a:xfrm>
          <a:prstGeom prst="rect">
            <a:avLst/>
          </a:prstGeom>
        </p:spPr>
      </p:pic>
    </p:spTree>
    <p:extLst>
      <p:ext uri="{BB962C8B-B14F-4D97-AF65-F5344CB8AC3E}">
        <p14:creationId xmlns:p14="http://schemas.microsoft.com/office/powerpoint/2010/main" val="36956979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TotalTime>
  <Words>456</Words>
  <Application>Microsoft Office PowerPoint</Application>
  <PresentationFormat>Widescreen</PresentationFormat>
  <Paragraphs>53</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Century Gothic</vt:lpstr>
      <vt:lpstr>Office Theme</vt:lpstr>
      <vt:lpstr>The International Baccalaureate Primary Years Programme at Antietam Elementary School</vt:lpstr>
      <vt:lpstr>Antietam’s Feeder Schools</vt:lpstr>
      <vt:lpstr>Antietam as a PWCS School</vt:lpstr>
      <vt:lpstr>Antietam as an  IB School</vt:lpstr>
      <vt:lpstr>Who’s Who</vt:lpstr>
      <vt:lpstr>What Does IB PYP Look Like at Antietam?</vt:lpstr>
      <vt:lpstr>PowerPoint Presentation</vt:lpstr>
      <vt:lpstr>PowerPoint Presentation</vt:lpstr>
      <vt:lpstr>Our library staff has compiled lists of books for each of the Learner Profile attributes!</vt:lpstr>
      <vt:lpstr>Spotlight:</vt:lpstr>
      <vt:lpstr>PowerPoint Presentation</vt:lpstr>
      <vt:lpstr>Transfer Application</vt:lpstr>
      <vt:lpstr>More Information Can Be Found on Our Website: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International Baccalaureate Primary Years Programme at Antietam Elementary School</dc:title>
  <dc:creator>Melissa A. Bloomrose</dc:creator>
  <cp:lastModifiedBy>Melissa A. Bloomrose</cp:lastModifiedBy>
  <cp:revision>5</cp:revision>
  <dcterms:created xsi:type="dcterms:W3CDTF">2021-01-19T15:49:04Z</dcterms:created>
  <dcterms:modified xsi:type="dcterms:W3CDTF">2021-01-19T19:41:06Z</dcterms:modified>
</cp:coreProperties>
</file>